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image" Target="../media/image3.wmf"/><Relationship Id="rId1" Type="http://schemas.openxmlformats.org/officeDocument/2006/relationships/image" Target="../media/image2.wmf"/><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12" Type="http://schemas.openxmlformats.org/officeDocument/2006/relationships/image" Target="../media/image21.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0" Type="http://schemas.openxmlformats.org/officeDocument/2006/relationships/image" Target="../media/image19.wmf"/><Relationship Id="rId4" Type="http://schemas.openxmlformats.org/officeDocument/2006/relationships/image" Target="../media/image13.wmf"/><Relationship Id="rId9"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3.wmf"/><Relationship Id="rId3" Type="http://schemas.openxmlformats.org/officeDocument/2006/relationships/image" Target="../media/image23.wmf"/><Relationship Id="rId7" Type="http://schemas.openxmlformats.org/officeDocument/2006/relationships/image" Target="../media/image27.wmf"/><Relationship Id="rId12" Type="http://schemas.openxmlformats.org/officeDocument/2006/relationships/image" Target="../media/image32.wmf"/><Relationship Id="rId2" Type="http://schemas.openxmlformats.org/officeDocument/2006/relationships/image" Target="../media/image10.wmf"/><Relationship Id="rId16" Type="http://schemas.openxmlformats.org/officeDocument/2006/relationships/image" Target="../media/image36.wmf"/><Relationship Id="rId1" Type="http://schemas.openxmlformats.org/officeDocument/2006/relationships/image" Target="../media/image22.wmf"/><Relationship Id="rId6" Type="http://schemas.openxmlformats.org/officeDocument/2006/relationships/image" Target="../media/image26.wmf"/><Relationship Id="rId11" Type="http://schemas.openxmlformats.org/officeDocument/2006/relationships/image" Target="../media/image31.wmf"/><Relationship Id="rId5" Type="http://schemas.openxmlformats.org/officeDocument/2006/relationships/image" Target="../media/image25.wmf"/><Relationship Id="rId15" Type="http://schemas.openxmlformats.org/officeDocument/2006/relationships/image" Target="../media/image35.wmf"/><Relationship Id="rId10" Type="http://schemas.openxmlformats.org/officeDocument/2006/relationships/image" Target="../media/image30.wmf"/><Relationship Id="rId4" Type="http://schemas.openxmlformats.org/officeDocument/2006/relationships/image" Target="../media/image24.wmf"/><Relationship Id="rId9" Type="http://schemas.openxmlformats.org/officeDocument/2006/relationships/image" Target="../media/image29.wmf"/><Relationship Id="rId14"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image" Target="../media/image46.wmf"/><Relationship Id="rId3" Type="http://schemas.openxmlformats.org/officeDocument/2006/relationships/image" Target="../media/image38.wmf"/><Relationship Id="rId7" Type="http://schemas.openxmlformats.org/officeDocument/2006/relationships/image" Target="../media/image42.wmf"/><Relationship Id="rId12" Type="http://schemas.openxmlformats.org/officeDocument/2006/relationships/image" Target="../media/image45.wmf"/><Relationship Id="rId2" Type="http://schemas.openxmlformats.org/officeDocument/2006/relationships/image" Target="../media/image20.wmf"/><Relationship Id="rId16" Type="http://schemas.openxmlformats.org/officeDocument/2006/relationships/image" Target="../media/image49.wmf"/><Relationship Id="rId1" Type="http://schemas.openxmlformats.org/officeDocument/2006/relationships/image" Target="../media/image37.wmf"/><Relationship Id="rId6" Type="http://schemas.openxmlformats.org/officeDocument/2006/relationships/image" Target="../media/image41.wmf"/><Relationship Id="rId11" Type="http://schemas.openxmlformats.org/officeDocument/2006/relationships/image" Target="../media/image32.wmf"/><Relationship Id="rId5" Type="http://schemas.openxmlformats.org/officeDocument/2006/relationships/image" Target="../media/image40.wmf"/><Relationship Id="rId15" Type="http://schemas.openxmlformats.org/officeDocument/2006/relationships/image" Target="../media/image48.wmf"/><Relationship Id="rId10" Type="http://schemas.openxmlformats.org/officeDocument/2006/relationships/image" Target="../media/image44.wmf"/><Relationship Id="rId4" Type="http://schemas.openxmlformats.org/officeDocument/2006/relationships/image" Target="../media/image39.wmf"/><Relationship Id="rId9" Type="http://schemas.openxmlformats.org/officeDocument/2006/relationships/image" Target="../media/image43.wmf"/><Relationship Id="rId14"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image" Target="../media/image52.wmf"/><Relationship Id="rId7" Type="http://schemas.openxmlformats.org/officeDocument/2006/relationships/image" Target="../media/image55.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20.wmf"/><Relationship Id="rId11" Type="http://schemas.openxmlformats.org/officeDocument/2006/relationships/image" Target="../media/image58.wmf"/><Relationship Id="rId5" Type="http://schemas.openxmlformats.org/officeDocument/2006/relationships/image" Target="../media/image54.wmf"/><Relationship Id="rId10" Type="http://schemas.openxmlformats.org/officeDocument/2006/relationships/image" Target="../media/image10.wmf"/><Relationship Id="rId4" Type="http://schemas.openxmlformats.org/officeDocument/2006/relationships/image" Target="../media/image53.wmf"/><Relationship Id="rId9" Type="http://schemas.openxmlformats.org/officeDocument/2006/relationships/image" Target="../media/image5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7.wmf"/><Relationship Id="rId7" Type="http://schemas.openxmlformats.org/officeDocument/2006/relationships/image" Target="../media/image71.wmf"/><Relationship Id="rId2" Type="http://schemas.openxmlformats.org/officeDocument/2006/relationships/image" Target="../media/image35.wmf"/><Relationship Id="rId1" Type="http://schemas.openxmlformats.org/officeDocument/2006/relationships/image" Target="../media/image66.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 Id="rId9" Type="http://schemas.openxmlformats.org/officeDocument/2006/relationships/image" Target="../media/image73.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75.wmf"/><Relationship Id="rId7" Type="http://schemas.openxmlformats.org/officeDocument/2006/relationships/image" Target="../media/image79.wmf"/><Relationship Id="rId12" Type="http://schemas.openxmlformats.org/officeDocument/2006/relationships/image" Target="../media/image83.wmf"/><Relationship Id="rId2" Type="http://schemas.openxmlformats.org/officeDocument/2006/relationships/image" Target="../media/image20.wmf"/><Relationship Id="rId1" Type="http://schemas.openxmlformats.org/officeDocument/2006/relationships/image" Target="../media/image74.wmf"/><Relationship Id="rId6" Type="http://schemas.openxmlformats.org/officeDocument/2006/relationships/image" Target="../media/image78.wmf"/><Relationship Id="rId11" Type="http://schemas.openxmlformats.org/officeDocument/2006/relationships/image" Target="../media/image82.wmf"/><Relationship Id="rId5" Type="http://schemas.openxmlformats.org/officeDocument/2006/relationships/image" Target="../media/image77.wmf"/><Relationship Id="rId10" Type="http://schemas.openxmlformats.org/officeDocument/2006/relationships/image" Target="../media/image81.wmf"/><Relationship Id="rId4" Type="http://schemas.openxmlformats.org/officeDocument/2006/relationships/image" Target="../media/image76.wmf"/><Relationship Id="rId9" Type="http://schemas.openxmlformats.org/officeDocument/2006/relationships/image" Target="../media/image8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 Id="rId5" Type="http://schemas.openxmlformats.org/officeDocument/2006/relationships/image" Target="../media/image88.wmf"/><Relationship Id="rId4" Type="http://schemas.openxmlformats.org/officeDocument/2006/relationships/image" Target="../media/image87.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image" Target="../media/image90.wmf"/><Relationship Id="rId7" Type="http://schemas.openxmlformats.org/officeDocument/2006/relationships/image" Target="../media/image94.wmf"/><Relationship Id="rId12" Type="http://schemas.openxmlformats.org/officeDocument/2006/relationships/image" Target="../media/image99.wmf"/><Relationship Id="rId2" Type="http://schemas.openxmlformats.org/officeDocument/2006/relationships/image" Target="../media/image8.wmf"/><Relationship Id="rId1" Type="http://schemas.openxmlformats.org/officeDocument/2006/relationships/image" Target="../media/image89.wmf"/><Relationship Id="rId6" Type="http://schemas.openxmlformats.org/officeDocument/2006/relationships/image" Target="../media/image93.wmf"/><Relationship Id="rId11" Type="http://schemas.openxmlformats.org/officeDocument/2006/relationships/image" Target="../media/image98.wmf"/><Relationship Id="rId5" Type="http://schemas.openxmlformats.org/officeDocument/2006/relationships/image" Target="../media/image92.wmf"/><Relationship Id="rId10" Type="http://schemas.openxmlformats.org/officeDocument/2006/relationships/image" Target="../media/image97.wmf"/><Relationship Id="rId4" Type="http://schemas.openxmlformats.org/officeDocument/2006/relationships/image" Target="../media/image91.wmf"/><Relationship Id="rId9" Type="http://schemas.openxmlformats.org/officeDocument/2006/relationships/image" Target="../media/image96.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107.wmf"/><Relationship Id="rId13" Type="http://schemas.openxmlformats.org/officeDocument/2006/relationships/image" Target="../media/image112.wmf"/><Relationship Id="rId3" Type="http://schemas.openxmlformats.org/officeDocument/2006/relationships/image" Target="../media/image102.wmf"/><Relationship Id="rId7" Type="http://schemas.openxmlformats.org/officeDocument/2006/relationships/image" Target="../media/image106.wmf"/><Relationship Id="rId12" Type="http://schemas.openxmlformats.org/officeDocument/2006/relationships/image" Target="../media/image111.wmf"/><Relationship Id="rId2" Type="http://schemas.openxmlformats.org/officeDocument/2006/relationships/image" Target="../media/image101.wmf"/><Relationship Id="rId1" Type="http://schemas.openxmlformats.org/officeDocument/2006/relationships/image" Target="../media/image100.wmf"/><Relationship Id="rId6" Type="http://schemas.openxmlformats.org/officeDocument/2006/relationships/image" Target="../media/image105.wmf"/><Relationship Id="rId11" Type="http://schemas.openxmlformats.org/officeDocument/2006/relationships/image" Target="../media/image110.wmf"/><Relationship Id="rId5" Type="http://schemas.openxmlformats.org/officeDocument/2006/relationships/image" Target="../media/image104.wmf"/><Relationship Id="rId10" Type="http://schemas.openxmlformats.org/officeDocument/2006/relationships/image" Target="../media/image109.wmf"/><Relationship Id="rId4" Type="http://schemas.openxmlformats.org/officeDocument/2006/relationships/image" Target="../media/image103.wmf"/><Relationship Id="rId9" Type="http://schemas.openxmlformats.org/officeDocument/2006/relationships/image" Target="../media/image108.wmf"/><Relationship Id="rId14" Type="http://schemas.openxmlformats.org/officeDocument/2006/relationships/image" Target="../media/image11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115.wmf"/><Relationship Id="rId1" Type="http://schemas.openxmlformats.org/officeDocument/2006/relationships/image" Target="../media/image114.wmf"/><Relationship Id="rId6" Type="http://schemas.openxmlformats.org/officeDocument/2006/relationships/image" Target="../media/image118.wmf"/><Relationship Id="rId5" Type="http://schemas.openxmlformats.org/officeDocument/2006/relationships/image" Target="../media/image117.wmf"/><Relationship Id="rId4" Type="http://schemas.openxmlformats.org/officeDocument/2006/relationships/image" Target="../media/image11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image" Target="../media/image119.wmf"/><Relationship Id="rId6" Type="http://schemas.openxmlformats.org/officeDocument/2006/relationships/image" Target="../media/image124.wmf"/><Relationship Id="rId5" Type="http://schemas.openxmlformats.org/officeDocument/2006/relationships/image" Target="../media/image123.wmf"/><Relationship Id="rId4" Type="http://schemas.openxmlformats.org/officeDocument/2006/relationships/image" Target="../media/image12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22.10.2023</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22.10.2023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22.10.2023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22.10.2023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22.10.2023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22.10.2023</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wmf"/><Relationship Id="rId17" Type="http://schemas.openxmlformats.org/officeDocument/2006/relationships/image" Target="../media/image9.png"/><Relationship Id="rId2" Type="http://schemas.openxmlformats.org/officeDocument/2006/relationships/slideLayout" Target="../slideLayouts/slideLayout2.xml"/><Relationship Id="rId16" Type="http://schemas.openxmlformats.org/officeDocument/2006/relationships/image" Target="../media/image8.wmf"/><Relationship Id="rId1" Type="http://schemas.openxmlformats.org/officeDocument/2006/relationships/vmlDrawing" Target="../drawings/vmlDrawing1.vml"/><Relationship Id="rId6" Type="http://schemas.openxmlformats.org/officeDocument/2006/relationships/image" Target="../media/image3.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 Id="rId14" Type="http://schemas.openxmlformats.org/officeDocument/2006/relationships/image" Target="../media/image7.wmf"/></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3.bin"/><Relationship Id="rId18" Type="http://schemas.openxmlformats.org/officeDocument/2006/relationships/image" Target="../media/image17.wmf"/><Relationship Id="rId26" Type="http://schemas.openxmlformats.org/officeDocument/2006/relationships/image" Target="../media/image21.wmf"/><Relationship Id="rId3" Type="http://schemas.openxmlformats.org/officeDocument/2006/relationships/oleObject" Target="../embeddings/oleObject8.bin"/><Relationship Id="rId21" Type="http://schemas.openxmlformats.org/officeDocument/2006/relationships/oleObject" Target="../embeddings/oleObject17.bin"/><Relationship Id="rId7" Type="http://schemas.openxmlformats.org/officeDocument/2006/relationships/oleObject" Target="../embeddings/oleObject10.bin"/><Relationship Id="rId12" Type="http://schemas.openxmlformats.org/officeDocument/2006/relationships/image" Target="../media/image14.wmf"/><Relationship Id="rId17" Type="http://schemas.openxmlformats.org/officeDocument/2006/relationships/oleObject" Target="../embeddings/oleObject15.bin"/><Relationship Id="rId25" Type="http://schemas.openxmlformats.org/officeDocument/2006/relationships/oleObject" Target="../embeddings/oleObject19.bin"/><Relationship Id="rId2" Type="http://schemas.openxmlformats.org/officeDocument/2006/relationships/slideLayout" Target="../slideLayouts/slideLayout2.xml"/><Relationship Id="rId16" Type="http://schemas.openxmlformats.org/officeDocument/2006/relationships/image" Target="../media/image16.wmf"/><Relationship Id="rId20" Type="http://schemas.openxmlformats.org/officeDocument/2006/relationships/image" Target="../media/image18.wmf"/><Relationship Id="rId1" Type="http://schemas.openxmlformats.org/officeDocument/2006/relationships/vmlDrawing" Target="../drawings/vmlDrawing2.vml"/><Relationship Id="rId6" Type="http://schemas.openxmlformats.org/officeDocument/2006/relationships/image" Target="../media/image11.wmf"/><Relationship Id="rId11" Type="http://schemas.openxmlformats.org/officeDocument/2006/relationships/oleObject" Target="../embeddings/oleObject12.bin"/><Relationship Id="rId24" Type="http://schemas.openxmlformats.org/officeDocument/2006/relationships/image" Target="../media/image20.wmf"/><Relationship Id="rId5" Type="http://schemas.openxmlformats.org/officeDocument/2006/relationships/oleObject" Target="../embeddings/oleObject9.bin"/><Relationship Id="rId15" Type="http://schemas.openxmlformats.org/officeDocument/2006/relationships/oleObject" Target="../embeddings/oleObject14.bin"/><Relationship Id="rId23" Type="http://schemas.openxmlformats.org/officeDocument/2006/relationships/oleObject" Target="../embeddings/oleObject18.bin"/><Relationship Id="rId10" Type="http://schemas.openxmlformats.org/officeDocument/2006/relationships/image" Target="../media/image13.wmf"/><Relationship Id="rId19" Type="http://schemas.openxmlformats.org/officeDocument/2006/relationships/oleObject" Target="../embeddings/oleObject16.bin"/><Relationship Id="rId4" Type="http://schemas.openxmlformats.org/officeDocument/2006/relationships/image" Target="../media/image10.wmf"/><Relationship Id="rId9" Type="http://schemas.openxmlformats.org/officeDocument/2006/relationships/oleObject" Target="../embeddings/oleObject11.bin"/><Relationship Id="rId14" Type="http://schemas.openxmlformats.org/officeDocument/2006/relationships/image" Target="../media/image15.wmf"/><Relationship Id="rId22" Type="http://schemas.openxmlformats.org/officeDocument/2006/relationships/image" Target="../media/image19.wmf"/></Relationships>
</file>

<file path=ppt/slides/_rels/slide4.xml.rels><?xml version="1.0" encoding="UTF-8" standalone="yes"?>
<Relationships xmlns="http://schemas.openxmlformats.org/package/2006/relationships"><Relationship Id="rId13" Type="http://schemas.openxmlformats.org/officeDocument/2006/relationships/oleObject" Target="../embeddings/oleObject25.bin"/><Relationship Id="rId18" Type="http://schemas.openxmlformats.org/officeDocument/2006/relationships/image" Target="../media/image28.wmf"/><Relationship Id="rId26" Type="http://schemas.openxmlformats.org/officeDocument/2006/relationships/oleObject" Target="../embeddings/oleObject32.bin"/><Relationship Id="rId3" Type="http://schemas.openxmlformats.org/officeDocument/2006/relationships/oleObject" Target="../embeddings/oleObject20.bin"/><Relationship Id="rId21" Type="http://schemas.openxmlformats.org/officeDocument/2006/relationships/oleObject" Target="../embeddings/oleObject29.bin"/><Relationship Id="rId34" Type="http://schemas.openxmlformats.org/officeDocument/2006/relationships/oleObject" Target="../embeddings/oleObject36.bin"/><Relationship Id="rId7" Type="http://schemas.openxmlformats.org/officeDocument/2006/relationships/oleObject" Target="../embeddings/oleObject22.bin"/><Relationship Id="rId12" Type="http://schemas.openxmlformats.org/officeDocument/2006/relationships/image" Target="../media/image25.wmf"/><Relationship Id="rId17" Type="http://schemas.openxmlformats.org/officeDocument/2006/relationships/oleObject" Target="../embeddings/oleObject27.bin"/><Relationship Id="rId25" Type="http://schemas.openxmlformats.org/officeDocument/2006/relationships/oleObject" Target="../embeddings/oleObject31.bin"/><Relationship Id="rId33" Type="http://schemas.openxmlformats.org/officeDocument/2006/relationships/image" Target="../media/image35.wmf"/><Relationship Id="rId2" Type="http://schemas.openxmlformats.org/officeDocument/2006/relationships/slideLayout" Target="../slideLayouts/slideLayout2.xml"/><Relationship Id="rId16" Type="http://schemas.openxmlformats.org/officeDocument/2006/relationships/image" Target="../media/image27.wmf"/><Relationship Id="rId20" Type="http://schemas.openxmlformats.org/officeDocument/2006/relationships/image" Target="../media/image29.wmf"/><Relationship Id="rId29" Type="http://schemas.openxmlformats.org/officeDocument/2006/relationships/image" Target="../media/image33.wmf"/><Relationship Id="rId1" Type="http://schemas.openxmlformats.org/officeDocument/2006/relationships/vmlDrawing" Target="../drawings/vmlDrawing3.vml"/><Relationship Id="rId6" Type="http://schemas.openxmlformats.org/officeDocument/2006/relationships/image" Target="../media/image10.wmf"/><Relationship Id="rId11" Type="http://schemas.openxmlformats.org/officeDocument/2006/relationships/oleObject" Target="../embeddings/oleObject24.bin"/><Relationship Id="rId24" Type="http://schemas.openxmlformats.org/officeDocument/2006/relationships/image" Target="../media/image31.wmf"/><Relationship Id="rId32" Type="http://schemas.openxmlformats.org/officeDocument/2006/relationships/oleObject" Target="../embeddings/oleObject35.bin"/><Relationship Id="rId5" Type="http://schemas.openxmlformats.org/officeDocument/2006/relationships/oleObject" Target="../embeddings/oleObject21.bin"/><Relationship Id="rId15" Type="http://schemas.openxmlformats.org/officeDocument/2006/relationships/oleObject" Target="../embeddings/oleObject26.bin"/><Relationship Id="rId23" Type="http://schemas.openxmlformats.org/officeDocument/2006/relationships/oleObject" Target="../embeddings/oleObject30.bin"/><Relationship Id="rId28" Type="http://schemas.openxmlformats.org/officeDocument/2006/relationships/oleObject" Target="../embeddings/oleObject33.bin"/><Relationship Id="rId10" Type="http://schemas.openxmlformats.org/officeDocument/2006/relationships/image" Target="../media/image24.wmf"/><Relationship Id="rId19" Type="http://schemas.openxmlformats.org/officeDocument/2006/relationships/oleObject" Target="../embeddings/oleObject28.bin"/><Relationship Id="rId31" Type="http://schemas.openxmlformats.org/officeDocument/2006/relationships/image" Target="../media/image34.wmf"/><Relationship Id="rId4" Type="http://schemas.openxmlformats.org/officeDocument/2006/relationships/image" Target="../media/image22.wmf"/><Relationship Id="rId9" Type="http://schemas.openxmlformats.org/officeDocument/2006/relationships/oleObject" Target="../embeddings/oleObject23.bin"/><Relationship Id="rId14" Type="http://schemas.openxmlformats.org/officeDocument/2006/relationships/image" Target="../media/image26.wmf"/><Relationship Id="rId22" Type="http://schemas.openxmlformats.org/officeDocument/2006/relationships/image" Target="../media/image30.wmf"/><Relationship Id="rId27" Type="http://schemas.openxmlformats.org/officeDocument/2006/relationships/image" Target="../media/image32.wmf"/><Relationship Id="rId30" Type="http://schemas.openxmlformats.org/officeDocument/2006/relationships/oleObject" Target="../embeddings/oleObject34.bin"/><Relationship Id="rId35" Type="http://schemas.openxmlformats.org/officeDocument/2006/relationships/image" Target="../media/image36.wmf"/><Relationship Id="rId8" Type="http://schemas.openxmlformats.org/officeDocument/2006/relationships/image" Target="../media/image23.wmf"/></Relationships>
</file>

<file path=ppt/slides/_rels/slide5.xml.rels><?xml version="1.0" encoding="UTF-8" standalone="yes"?>
<Relationships xmlns="http://schemas.openxmlformats.org/package/2006/relationships"><Relationship Id="rId13" Type="http://schemas.openxmlformats.org/officeDocument/2006/relationships/image" Target="../media/image40.wmf"/><Relationship Id="rId18" Type="http://schemas.openxmlformats.org/officeDocument/2006/relationships/oleObject" Target="../embeddings/oleObject45.bin"/><Relationship Id="rId26" Type="http://schemas.openxmlformats.org/officeDocument/2006/relationships/oleObject" Target="../embeddings/oleObject49.bin"/><Relationship Id="rId3" Type="http://schemas.openxmlformats.org/officeDocument/2006/relationships/oleObject" Target="../embeddings/oleObject37.bin"/><Relationship Id="rId21" Type="http://schemas.openxmlformats.org/officeDocument/2006/relationships/image" Target="../media/image43.wmf"/><Relationship Id="rId34" Type="http://schemas.openxmlformats.org/officeDocument/2006/relationships/image" Target="../media/image48.wmf"/><Relationship Id="rId7" Type="http://schemas.openxmlformats.org/officeDocument/2006/relationships/oleObject" Target="../embeddings/oleObject39.bin"/><Relationship Id="rId12" Type="http://schemas.openxmlformats.org/officeDocument/2006/relationships/oleObject" Target="../embeddings/oleObject42.bin"/><Relationship Id="rId17" Type="http://schemas.openxmlformats.org/officeDocument/2006/relationships/image" Target="../media/image42.wmf"/><Relationship Id="rId25" Type="http://schemas.openxmlformats.org/officeDocument/2006/relationships/image" Target="../media/image32.wmf"/><Relationship Id="rId33" Type="http://schemas.openxmlformats.org/officeDocument/2006/relationships/oleObject" Target="../embeddings/oleObject53.bin"/><Relationship Id="rId2" Type="http://schemas.openxmlformats.org/officeDocument/2006/relationships/slideLayout" Target="../slideLayouts/slideLayout2.xml"/><Relationship Id="rId16" Type="http://schemas.openxmlformats.org/officeDocument/2006/relationships/oleObject" Target="../embeddings/oleObject44.bin"/><Relationship Id="rId20" Type="http://schemas.openxmlformats.org/officeDocument/2006/relationships/oleObject" Target="../embeddings/oleObject46.bin"/><Relationship Id="rId29" Type="http://schemas.openxmlformats.org/officeDocument/2006/relationships/image" Target="../media/image46.wmf"/><Relationship Id="rId1" Type="http://schemas.openxmlformats.org/officeDocument/2006/relationships/vmlDrawing" Target="../drawings/vmlDrawing4.vml"/><Relationship Id="rId6" Type="http://schemas.openxmlformats.org/officeDocument/2006/relationships/image" Target="../media/image20.wmf"/><Relationship Id="rId11" Type="http://schemas.openxmlformats.org/officeDocument/2006/relationships/image" Target="../media/image39.wmf"/><Relationship Id="rId24" Type="http://schemas.openxmlformats.org/officeDocument/2006/relationships/oleObject" Target="../embeddings/oleObject48.bin"/><Relationship Id="rId32" Type="http://schemas.openxmlformats.org/officeDocument/2006/relationships/oleObject" Target="../embeddings/oleObject52.bin"/><Relationship Id="rId5" Type="http://schemas.openxmlformats.org/officeDocument/2006/relationships/oleObject" Target="../embeddings/oleObject38.bin"/><Relationship Id="rId15" Type="http://schemas.openxmlformats.org/officeDocument/2006/relationships/image" Target="../media/image41.wmf"/><Relationship Id="rId23" Type="http://schemas.openxmlformats.org/officeDocument/2006/relationships/image" Target="../media/image44.wmf"/><Relationship Id="rId28" Type="http://schemas.openxmlformats.org/officeDocument/2006/relationships/oleObject" Target="../embeddings/oleObject50.bin"/><Relationship Id="rId36" Type="http://schemas.openxmlformats.org/officeDocument/2006/relationships/image" Target="../media/image49.wmf"/><Relationship Id="rId10" Type="http://schemas.openxmlformats.org/officeDocument/2006/relationships/oleObject" Target="../embeddings/oleObject41.bin"/><Relationship Id="rId19" Type="http://schemas.openxmlformats.org/officeDocument/2006/relationships/image" Target="../media/image35.wmf"/><Relationship Id="rId31" Type="http://schemas.openxmlformats.org/officeDocument/2006/relationships/image" Target="../media/image47.wmf"/><Relationship Id="rId4" Type="http://schemas.openxmlformats.org/officeDocument/2006/relationships/image" Target="../media/image37.wmf"/><Relationship Id="rId9" Type="http://schemas.openxmlformats.org/officeDocument/2006/relationships/image" Target="../media/image38.wmf"/><Relationship Id="rId14" Type="http://schemas.openxmlformats.org/officeDocument/2006/relationships/oleObject" Target="../embeddings/oleObject43.bin"/><Relationship Id="rId22" Type="http://schemas.openxmlformats.org/officeDocument/2006/relationships/oleObject" Target="../embeddings/oleObject47.bin"/><Relationship Id="rId27" Type="http://schemas.openxmlformats.org/officeDocument/2006/relationships/image" Target="../media/image45.wmf"/><Relationship Id="rId30" Type="http://schemas.openxmlformats.org/officeDocument/2006/relationships/oleObject" Target="../embeddings/oleObject51.bin"/><Relationship Id="rId35" Type="http://schemas.openxmlformats.org/officeDocument/2006/relationships/oleObject" Target="../embeddings/oleObject54.bin"/><Relationship Id="rId8" Type="http://schemas.openxmlformats.org/officeDocument/2006/relationships/oleObject" Target="../embeddings/oleObject40.bin"/></Relationships>
</file>

<file path=ppt/slides/_rels/slide6.xml.rels><?xml version="1.0" encoding="UTF-8" standalone="yes"?>
<Relationships xmlns="http://schemas.openxmlformats.org/package/2006/relationships"><Relationship Id="rId8" Type="http://schemas.openxmlformats.org/officeDocument/2006/relationships/image" Target="../media/image52.wmf"/><Relationship Id="rId13" Type="http://schemas.openxmlformats.org/officeDocument/2006/relationships/oleObject" Target="../embeddings/oleObject60.bin"/><Relationship Id="rId18" Type="http://schemas.openxmlformats.org/officeDocument/2006/relationships/image" Target="../media/image56.wmf"/><Relationship Id="rId3" Type="http://schemas.openxmlformats.org/officeDocument/2006/relationships/oleObject" Target="../embeddings/oleObject55.bin"/><Relationship Id="rId21" Type="http://schemas.openxmlformats.org/officeDocument/2006/relationships/oleObject" Target="../embeddings/oleObject64.bin"/><Relationship Id="rId7" Type="http://schemas.openxmlformats.org/officeDocument/2006/relationships/oleObject" Target="../embeddings/oleObject57.bin"/><Relationship Id="rId12" Type="http://schemas.openxmlformats.org/officeDocument/2006/relationships/image" Target="../media/image54.wmf"/><Relationship Id="rId17" Type="http://schemas.openxmlformats.org/officeDocument/2006/relationships/oleObject" Target="../embeddings/oleObject62.bin"/><Relationship Id="rId2" Type="http://schemas.openxmlformats.org/officeDocument/2006/relationships/slideLayout" Target="../slideLayouts/slideLayout2.xml"/><Relationship Id="rId16" Type="http://schemas.openxmlformats.org/officeDocument/2006/relationships/image" Target="../media/image55.wmf"/><Relationship Id="rId20" Type="http://schemas.openxmlformats.org/officeDocument/2006/relationships/image" Target="../media/image57.wmf"/><Relationship Id="rId1" Type="http://schemas.openxmlformats.org/officeDocument/2006/relationships/vmlDrawing" Target="../drawings/vmlDrawing5.vml"/><Relationship Id="rId6" Type="http://schemas.openxmlformats.org/officeDocument/2006/relationships/image" Target="../media/image51.wmf"/><Relationship Id="rId11" Type="http://schemas.openxmlformats.org/officeDocument/2006/relationships/oleObject" Target="../embeddings/oleObject59.bin"/><Relationship Id="rId24" Type="http://schemas.openxmlformats.org/officeDocument/2006/relationships/image" Target="../media/image58.wmf"/><Relationship Id="rId5" Type="http://schemas.openxmlformats.org/officeDocument/2006/relationships/oleObject" Target="../embeddings/oleObject56.bin"/><Relationship Id="rId15" Type="http://schemas.openxmlformats.org/officeDocument/2006/relationships/oleObject" Target="../embeddings/oleObject61.bin"/><Relationship Id="rId23" Type="http://schemas.openxmlformats.org/officeDocument/2006/relationships/oleObject" Target="../embeddings/oleObject65.bin"/><Relationship Id="rId10" Type="http://schemas.openxmlformats.org/officeDocument/2006/relationships/image" Target="../media/image53.wmf"/><Relationship Id="rId19" Type="http://schemas.openxmlformats.org/officeDocument/2006/relationships/oleObject" Target="../embeddings/oleObject63.bin"/><Relationship Id="rId4" Type="http://schemas.openxmlformats.org/officeDocument/2006/relationships/image" Target="../media/image50.wmf"/><Relationship Id="rId9" Type="http://schemas.openxmlformats.org/officeDocument/2006/relationships/oleObject" Target="../embeddings/oleObject58.bin"/><Relationship Id="rId14" Type="http://schemas.openxmlformats.org/officeDocument/2006/relationships/image" Target="../media/image20.wmf"/><Relationship Id="rId22" Type="http://schemas.openxmlformats.org/officeDocument/2006/relationships/image" Target="../media/image10.wmf"/></Relationships>
</file>

<file path=ppt/slides/_rels/slide7.xml.rels><?xml version="1.0" encoding="UTF-8" standalone="yes"?>
<Relationships xmlns="http://schemas.openxmlformats.org/package/2006/relationships"><Relationship Id="rId8" Type="http://schemas.openxmlformats.org/officeDocument/2006/relationships/image" Target="../media/image61.wmf"/><Relationship Id="rId13" Type="http://schemas.openxmlformats.org/officeDocument/2006/relationships/oleObject" Target="../embeddings/oleObject71.bin"/><Relationship Id="rId3" Type="http://schemas.openxmlformats.org/officeDocument/2006/relationships/oleObject" Target="../embeddings/oleObject66.bin"/><Relationship Id="rId7" Type="http://schemas.openxmlformats.org/officeDocument/2006/relationships/oleObject" Target="../embeddings/oleObject68.bin"/><Relationship Id="rId12" Type="http://schemas.openxmlformats.org/officeDocument/2006/relationships/image" Target="../media/image63.wmf"/><Relationship Id="rId2" Type="http://schemas.openxmlformats.org/officeDocument/2006/relationships/slideLayout" Target="../slideLayouts/slideLayout2.xml"/><Relationship Id="rId16" Type="http://schemas.openxmlformats.org/officeDocument/2006/relationships/image" Target="../media/image65.wmf"/><Relationship Id="rId1" Type="http://schemas.openxmlformats.org/officeDocument/2006/relationships/vmlDrawing" Target="../drawings/vmlDrawing6.vml"/><Relationship Id="rId6" Type="http://schemas.openxmlformats.org/officeDocument/2006/relationships/image" Target="../media/image60.wmf"/><Relationship Id="rId11" Type="http://schemas.openxmlformats.org/officeDocument/2006/relationships/oleObject" Target="../embeddings/oleObject70.bin"/><Relationship Id="rId5" Type="http://schemas.openxmlformats.org/officeDocument/2006/relationships/oleObject" Target="../embeddings/oleObject67.bin"/><Relationship Id="rId15" Type="http://schemas.openxmlformats.org/officeDocument/2006/relationships/oleObject" Target="../embeddings/oleObject72.bin"/><Relationship Id="rId10" Type="http://schemas.openxmlformats.org/officeDocument/2006/relationships/image" Target="../media/image62.wmf"/><Relationship Id="rId4" Type="http://schemas.openxmlformats.org/officeDocument/2006/relationships/image" Target="../media/image59.wmf"/><Relationship Id="rId9" Type="http://schemas.openxmlformats.org/officeDocument/2006/relationships/oleObject" Target="../embeddings/oleObject69.bin"/><Relationship Id="rId14" Type="http://schemas.openxmlformats.org/officeDocument/2006/relationships/image" Target="../media/image64.wmf"/></Relationships>
</file>

<file path=ppt/slides/_rels/slide8.xml.rels><?xml version="1.0" encoding="UTF-8" standalone="yes"?>
<Relationships xmlns="http://schemas.openxmlformats.org/package/2006/relationships"><Relationship Id="rId8" Type="http://schemas.openxmlformats.org/officeDocument/2006/relationships/image" Target="../media/image67.wmf"/><Relationship Id="rId13" Type="http://schemas.openxmlformats.org/officeDocument/2006/relationships/oleObject" Target="../embeddings/oleObject78.bin"/><Relationship Id="rId18" Type="http://schemas.openxmlformats.org/officeDocument/2006/relationships/image" Target="../media/image72.wmf"/><Relationship Id="rId3" Type="http://schemas.openxmlformats.org/officeDocument/2006/relationships/oleObject" Target="../embeddings/oleObject73.bin"/><Relationship Id="rId7" Type="http://schemas.openxmlformats.org/officeDocument/2006/relationships/oleObject" Target="../embeddings/oleObject75.bin"/><Relationship Id="rId12" Type="http://schemas.openxmlformats.org/officeDocument/2006/relationships/image" Target="../media/image69.wmf"/><Relationship Id="rId17" Type="http://schemas.openxmlformats.org/officeDocument/2006/relationships/oleObject" Target="../embeddings/oleObject80.bin"/><Relationship Id="rId2" Type="http://schemas.openxmlformats.org/officeDocument/2006/relationships/slideLayout" Target="../slideLayouts/slideLayout2.xml"/><Relationship Id="rId16" Type="http://schemas.openxmlformats.org/officeDocument/2006/relationships/image" Target="../media/image71.wmf"/><Relationship Id="rId20" Type="http://schemas.openxmlformats.org/officeDocument/2006/relationships/image" Target="../media/image73.wmf"/><Relationship Id="rId1" Type="http://schemas.openxmlformats.org/officeDocument/2006/relationships/vmlDrawing" Target="../drawings/vmlDrawing7.vml"/><Relationship Id="rId6" Type="http://schemas.openxmlformats.org/officeDocument/2006/relationships/image" Target="../media/image35.wmf"/><Relationship Id="rId11" Type="http://schemas.openxmlformats.org/officeDocument/2006/relationships/oleObject" Target="../embeddings/oleObject77.bin"/><Relationship Id="rId5" Type="http://schemas.openxmlformats.org/officeDocument/2006/relationships/oleObject" Target="../embeddings/oleObject74.bin"/><Relationship Id="rId15" Type="http://schemas.openxmlformats.org/officeDocument/2006/relationships/oleObject" Target="../embeddings/oleObject79.bin"/><Relationship Id="rId10" Type="http://schemas.openxmlformats.org/officeDocument/2006/relationships/image" Target="../media/image68.wmf"/><Relationship Id="rId19" Type="http://schemas.openxmlformats.org/officeDocument/2006/relationships/oleObject" Target="../embeddings/oleObject81.bin"/><Relationship Id="rId4" Type="http://schemas.openxmlformats.org/officeDocument/2006/relationships/image" Target="../media/image66.wmf"/><Relationship Id="rId9" Type="http://schemas.openxmlformats.org/officeDocument/2006/relationships/oleObject" Target="../embeddings/oleObject76.bin"/><Relationship Id="rId14" Type="http://schemas.openxmlformats.org/officeDocument/2006/relationships/image" Target="../media/image70.wmf"/></Relationships>
</file>

<file path=ppt/slides/_rels/slide9.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87.bin"/><Relationship Id="rId18" Type="http://schemas.openxmlformats.org/officeDocument/2006/relationships/image" Target="../media/image10.wmf"/><Relationship Id="rId26" Type="http://schemas.openxmlformats.org/officeDocument/2006/relationships/image" Target="../media/image83.wmf"/><Relationship Id="rId3" Type="http://schemas.openxmlformats.org/officeDocument/2006/relationships/oleObject" Target="../embeddings/oleObject82.bin"/><Relationship Id="rId21" Type="http://schemas.openxmlformats.org/officeDocument/2006/relationships/oleObject" Target="../embeddings/oleObject91.bin"/><Relationship Id="rId7" Type="http://schemas.openxmlformats.org/officeDocument/2006/relationships/oleObject" Target="../embeddings/oleObject84.bin"/><Relationship Id="rId12" Type="http://schemas.openxmlformats.org/officeDocument/2006/relationships/image" Target="../media/image77.wmf"/><Relationship Id="rId17" Type="http://schemas.openxmlformats.org/officeDocument/2006/relationships/oleObject" Target="../embeddings/oleObject89.bin"/><Relationship Id="rId25" Type="http://schemas.openxmlformats.org/officeDocument/2006/relationships/oleObject" Target="../embeddings/oleObject93.bin"/><Relationship Id="rId2" Type="http://schemas.openxmlformats.org/officeDocument/2006/relationships/slideLayout" Target="../slideLayouts/slideLayout2.xml"/><Relationship Id="rId16" Type="http://schemas.openxmlformats.org/officeDocument/2006/relationships/image" Target="../media/image79.wmf"/><Relationship Id="rId20" Type="http://schemas.openxmlformats.org/officeDocument/2006/relationships/image" Target="../media/image80.wmf"/><Relationship Id="rId1" Type="http://schemas.openxmlformats.org/officeDocument/2006/relationships/vmlDrawing" Target="../drawings/vmlDrawing8.vml"/><Relationship Id="rId6" Type="http://schemas.openxmlformats.org/officeDocument/2006/relationships/image" Target="../media/image20.wmf"/><Relationship Id="rId11" Type="http://schemas.openxmlformats.org/officeDocument/2006/relationships/oleObject" Target="../embeddings/oleObject86.bin"/><Relationship Id="rId24" Type="http://schemas.openxmlformats.org/officeDocument/2006/relationships/image" Target="../media/image82.wmf"/><Relationship Id="rId5" Type="http://schemas.openxmlformats.org/officeDocument/2006/relationships/oleObject" Target="../embeddings/oleObject83.bin"/><Relationship Id="rId15" Type="http://schemas.openxmlformats.org/officeDocument/2006/relationships/oleObject" Target="../embeddings/oleObject88.bin"/><Relationship Id="rId23" Type="http://schemas.openxmlformats.org/officeDocument/2006/relationships/oleObject" Target="../embeddings/oleObject92.bin"/><Relationship Id="rId10" Type="http://schemas.openxmlformats.org/officeDocument/2006/relationships/image" Target="../media/image76.wmf"/><Relationship Id="rId19" Type="http://schemas.openxmlformats.org/officeDocument/2006/relationships/oleObject" Target="../embeddings/oleObject90.bin"/><Relationship Id="rId4" Type="http://schemas.openxmlformats.org/officeDocument/2006/relationships/image" Target="../media/image74.wmf"/><Relationship Id="rId9" Type="http://schemas.openxmlformats.org/officeDocument/2006/relationships/oleObject" Target="../embeddings/oleObject85.bin"/><Relationship Id="rId14" Type="http://schemas.openxmlformats.org/officeDocument/2006/relationships/image" Target="../media/image78.wmf"/><Relationship Id="rId22" Type="http://schemas.openxmlformats.org/officeDocument/2006/relationships/image" Target="../media/image81.wmf"/></Relationships>
</file>

<file path=ppt/slides/_rels/slide10.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oleObject" Target="../embeddings/oleObject94.bin"/><Relationship Id="rId7" Type="http://schemas.openxmlformats.org/officeDocument/2006/relationships/oleObject" Target="../embeddings/oleObject96.bin"/><Relationship Id="rId12" Type="http://schemas.openxmlformats.org/officeDocument/2006/relationships/image" Target="../media/image88.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85.wmf"/><Relationship Id="rId11" Type="http://schemas.openxmlformats.org/officeDocument/2006/relationships/oleObject" Target="../embeddings/oleObject98.bin"/><Relationship Id="rId5" Type="http://schemas.openxmlformats.org/officeDocument/2006/relationships/oleObject" Target="../embeddings/oleObject95.bin"/><Relationship Id="rId10" Type="http://schemas.openxmlformats.org/officeDocument/2006/relationships/image" Target="../media/image87.wmf"/><Relationship Id="rId4" Type="http://schemas.openxmlformats.org/officeDocument/2006/relationships/image" Target="../media/image84.wmf"/><Relationship Id="rId9" Type="http://schemas.openxmlformats.org/officeDocument/2006/relationships/oleObject" Target="../embeddings/oleObject97.bin"/></Relationships>
</file>

<file path=ppt/slides/_rels/slide11.xml.rels><?xml version="1.0" encoding="UTF-8" standalone="yes"?>
<Relationships xmlns="http://schemas.openxmlformats.org/package/2006/relationships"><Relationship Id="rId8" Type="http://schemas.openxmlformats.org/officeDocument/2006/relationships/image" Target="../media/image90.wmf"/><Relationship Id="rId13" Type="http://schemas.openxmlformats.org/officeDocument/2006/relationships/oleObject" Target="../embeddings/oleObject104.bin"/><Relationship Id="rId18" Type="http://schemas.openxmlformats.org/officeDocument/2006/relationships/image" Target="../media/image95.wmf"/><Relationship Id="rId26" Type="http://schemas.openxmlformats.org/officeDocument/2006/relationships/image" Target="../media/image99.wmf"/><Relationship Id="rId3" Type="http://schemas.openxmlformats.org/officeDocument/2006/relationships/oleObject" Target="../embeddings/oleObject99.bin"/><Relationship Id="rId21" Type="http://schemas.openxmlformats.org/officeDocument/2006/relationships/oleObject" Target="../embeddings/oleObject108.bin"/><Relationship Id="rId7" Type="http://schemas.openxmlformats.org/officeDocument/2006/relationships/oleObject" Target="../embeddings/oleObject101.bin"/><Relationship Id="rId12" Type="http://schemas.openxmlformats.org/officeDocument/2006/relationships/image" Target="../media/image92.wmf"/><Relationship Id="rId17" Type="http://schemas.openxmlformats.org/officeDocument/2006/relationships/oleObject" Target="../embeddings/oleObject106.bin"/><Relationship Id="rId25" Type="http://schemas.openxmlformats.org/officeDocument/2006/relationships/oleObject" Target="../embeddings/oleObject110.bin"/><Relationship Id="rId2" Type="http://schemas.openxmlformats.org/officeDocument/2006/relationships/slideLayout" Target="../slideLayouts/slideLayout2.xml"/><Relationship Id="rId16" Type="http://schemas.openxmlformats.org/officeDocument/2006/relationships/image" Target="../media/image94.wmf"/><Relationship Id="rId20" Type="http://schemas.openxmlformats.org/officeDocument/2006/relationships/image" Target="../media/image96.wmf"/><Relationship Id="rId1" Type="http://schemas.openxmlformats.org/officeDocument/2006/relationships/vmlDrawing" Target="../drawings/vmlDrawing10.vml"/><Relationship Id="rId6" Type="http://schemas.openxmlformats.org/officeDocument/2006/relationships/image" Target="../media/image8.wmf"/><Relationship Id="rId11" Type="http://schemas.openxmlformats.org/officeDocument/2006/relationships/oleObject" Target="../embeddings/oleObject103.bin"/><Relationship Id="rId24" Type="http://schemas.openxmlformats.org/officeDocument/2006/relationships/image" Target="../media/image98.wmf"/><Relationship Id="rId5" Type="http://schemas.openxmlformats.org/officeDocument/2006/relationships/oleObject" Target="../embeddings/oleObject100.bin"/><Relationship Id="rId15" Type="http://schemas.openxmlformats.org/officeDocument/2006/relationships/oleObject" Target="../embeddings/oleObject105.bin"/><Relationship Id="rId23" Type="http://schemas.openxmlformats.org/officeDocument/2006/relationships/oleObject" Target="../embeddings/oleObject109.bin"/><Relationship Id="rId10" Type="http://schemas.openxmlformats.org/officeDocument/2006/relationships/image" Target="../media/image91.wmf"/><Relationship Id="rId19" Type="http://schemas.openxmlformats.org/officeDocument/2006/relationships/oleObject" Target="../embeddings/oleObject107.bin"/><Relationship Id="rId4" Type="http://schemas.openxmlformats.org/officeDocument/2006/relationships/image" Target="../media/image89.wmf"/><Relationship Id="rId9" Type="http://schemas.openxmlformats.org/officeDocument/2006/relationships/oleObject" Target="../embeddings/oleObject102.bin"/><Relationship Id="rId14" Type="http://schemas.openxmlformats.org/officeDocument/2006/relationships/image" Target="../media/image93.wmf"/><Relationship Id="rId22" Type="http://schemas.openxmlformats.org/officeDocument/2006/relationships/image" Target="../media/image97.wmf"/></Relationships>
</file>

<file path=ppt/slides/_rels/slide12.xml.rels><?xml version="1.0" encoding="UTF-8" standalone="yes"?>
<Relationships xmlns="http://schemas.openxmlformats.org/package/2006/relationships"><Relationship Id="rId8" Type="http://schemas.openxmlformats.org/officeDocument/2006/relationships/image" Target="../media/image102.wmf"/><Relationship Id="rId13" Type="http://schemas.openxmlformats.org/officeDocument/2006/relationships/oleObject" Target="../embeddings/oleObject116.bin"/><Relationship Id="rId18" Type="http://schemas.openxmlformats.org/officeDocument/2006/relationships/image" Target="../media/image107.wmf"/><Relationship Id="rId26" Type="http://schemas.openxmlformats.org/officeDocument/2006/relationships/image" Target="../media/image111.wmf"/><Relationship Id="rId3" Type="http://schemas.openxmlformats.org/officeDocument/2006/relationships/oleObject" Target="../embeddings/oleObject111.bin"/><Relationship Id="rId21" Type="http://schemas.openxmlformats.org/officeDocument/2006/relationships/oleObject" Target="../embeddings/oleObject120.bin"/><Relationship Id="rId7" Type="http://schemas.openxmlformats.org/officeDocument/2006/relationships/oleObject" Target="../embeddings/oleObject113.bin"/><Relationship Id="rId12" Type="http://schemas.openxmlformats.org/officeDocument/2006/relationships/image" Target="../media/image104.wmf"/><Relationship Id="rId17" Type="http://schemas.openxmlformats.org/officeDocument/2006/relationships/oleObject" Target="../embeddings/oleObject118.bin"/><Relationship Id="rId25" Type="http://schemas.openxmlformats.org/officeDocument/2006/relationships/oleObject" Target="../embeddings/oleObject122.bin"/><Relationship Id="rId2" Type="http://schemas.openxmlformats.org/officeDocument/2006/relationships/slideLayout" Target="../slideLayouts/slideLayout2.xml"/><Relationship Id="rId16" Type="http://schemas.openxmlformats.org/officeDocument/2006/relationships/image" Target="../media/image106.wmf"/><Relationship Id="rId20" Type="http://schemas.openxmlformats.org/officeDocument/2006/relationships/image" Target="../media/image108.wmf"/><Relationship Id="rId29" Type="http://schemas.openxmlformats.org/officeDocument/2006/relationships/oleObject" Target="../embeddings/oleObject124.bin"/><Relationship Id="rId1" Type="http://schemas.openxmlformats.org/officeDocument/2006/relationships/vmlDrawing" Target="../drawings/vmlDrawing11.vml"/><Relationship Id="rId6" Type="http://schemas.openxmlformats.org/officeDocument/2006/relationships/image" Target="../media/image101.wmf"/><Relationship Id="rId11" Type="http://schemas.openxmlformats.org/officeDocument/2006/relationships/oleObject" Target="../embeddings/oleObject115.bin"/><Relationship Id="rId24" Type="http://schemas.openxmlformats.org/officeDocument/2006/relationships/image" Target="../media/image110.wmf"/><Relationship Id="rId5" Type="http://schemas.openxmlformats.org/officeDocument/2006/relationships/oleObject" Target="../embeddings/oleObject112.bin"/><Relationship Id="rId15" Type="http://schemas.openxmlformats.org/officeDocument/2006/relationships/oleObject" Target="../embeddings/oleObject117.bin"/><Relationship Id="rId23" Type="http://schemas.openxmlformats.org/officeDocument/2006/relationships/oleObject" Target="../embeddings/oleObject121.bin"/><Relationship Id="rId28" Type="http://schemas.openxmlformats.org/officeDocument/2006/relationships/image" Target="../media/image112.wmf"/><Relationship Id="rId10" Type="http://schemas.openxmlformats.org/officeDocument/2006/relationships/image" Target="../media/image103.wmf"/><Relationship Id="rId19" Type="http://schemas.openxmlformats.org/officeDocument/2006/relationships/oleObject" Target="../embeddings/oleObject119.bin"/><Relationship Id="rId4" Type="http://schemas.openxmlformats.org/officeDocument/2006/relationships/image" Target="../media/image100.wmf"/><Relationship Id="rId9" Type="http://schemas.openxmlformats.org/officeDocument/2006/relationships/oleObject" Target="../embeddings/oleObject114.bin"/><Relationship Id="rId14" Type="http://schemas.openxmlformats.org/officeDocument/2006/relationships/image" Target="../media/image105.wmf"/><Relationship Id="rId22" Type="http://schemas.openxmlformats.org/officeDocument/2006/relationships/image" Target="../media/image109.wmf"/><Relationship Id="rId27" Type="http://schemas.openxmlformats.org/officeDocument/2006/relationships/oleObject" Target="../embeddings/oleObject123.bin"/><Relationship Id="rId30" Type="http://schemas.openxmlformats.org/officeDocument/2006/relationships/image" Target="../media/image113.wmf"/></Relationships>
</file>

<file path=ppt/slides/_rels/slide13.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130.bin"/><Relationship Id="rId3" Type="http://schemas.openxmlformats.org/officeDocument/2006/relationships/oleObject" Target="../embeddings/oleObject125.bin"/><Relationship Id="rId7" Type="http://schemas.openxmlformats.org/officeDocument/2006/relationships/oleObject" Target="../embeddings/oleObject127.bin"/><Relationship Id="rId12" Type="http://schemas.openxmlformats.org/officeDocument/2006/relationships/image" Target="../media/image117.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15.wmf"/><Relationship Id="rId11" Type="http://schemas.openxmlformats.org/officeDocument/2006/relationships/oleObject" Target="../embeddings/oleObject129.bin"/><Relationship Id="rId5" Type="http://schemas.openxmlformats.org/officeDocument/2006/relationships/oleObject" Target="../embeddings/oleObject126.bin"/><Relationship Id="rId10" Type="http://schemas.openxmlformats.org/officeDocument/2006/relationships/image" Target="../media/image116.wmf"/><Relationship Id="rId4" Type="http://schemas.openxmlformats.org/officeDocument/2006/relationships/image" Target="../media/image114.wmf"/><Relationship Id="rId9" Type="http://schemas.openxmlformats.org/officeDocument/2006/relationships/oleObject" Target="../embeddings/oleObject128.bin"/><Relationship Id="rId14" Type="http://schemas.openxmlformats.org/officeDocument/2006/relationships/image" Target="../media/image118.wmf"/></Relationships>
</file>

<file path=ppt/slides/_rels/slide14.xml.rels><?xml version="1.0" encoding="UTF-8" standalone="yes"?>
<Relationships xmlns="http://schemas.openxmlformats.org/package/2006/relationships"><Relationship Id="rId8" Type="http://schemas.openxmlformats.org/officeDocument/2006/relationships/image" Target="../media/image121.wmf"/><Relationship Id="rId13" Type="http://schemas.openxmlformats.org/officeDocument/2006/relationships/oleObject" Target="../embeddings/oleObject136.bin"/><Relationship Id="rId3" Type="http://schemas.openxmlformats.org/officeDocument/2006/relationships/oleObject" Target="../embeddings/oleObject131.bin"/><Relationship Id="rId7" Type="http://schemas.openxmlformats.org/officeDocument/2006/relationships/oleObject" Target="../embeddings/oleObject133.bin"/><Relationship Id="rId12" Type="http://schemas.openxmlformats.org/officeDocument/2006/relationships/image" Target="../media/image12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20.wmf"/><Relationship Id="rId11" Type="http://schemas.openxmlformats.org/officeDocument/2006/relationships/oleObject" Target="../embeddings/oleObject135.bin"/><Relationship Id="rId5" Type="http://schemas.openxmlformats.org/officeDocument/2006/relationships/oleObject" Target="../embeddings/oleObject132.bin"/><Relationship Id="rId10" Type="http://schemas.openxmlformats.org/officeDocument/2006/relationships/image" Target="../media/image122.wmf"/><Relationship Id="rId4" Type="http://schemas.openxmlformats.org/officeDocument/2006/relationships/image" Target="../media/image119.wmf"/><Relationship Id="rId9" Type="http://schemas.openxmlformats.org/officeDocument/2006/relationships/oleObject" Target="../embeddings/oleObject134.bin"/><Relationship Id="rId14" Type="http://schemas.openxmlformats.org/officeDocument/2006/relationships/image" Target="../media/image12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196752"/>
            <a:ext cx="7772400" cy="1368152"/>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kk-KZ" b="1" dirty="0"/>
              <a:t> </a:t>
            </a:r>
            <a:r>
              <a:rPr lang="en-US" dirty="0"/>
              <a:t/>
            </a:r>
            <a:br>
              <a:rPr lang="en-US" dirty="0"/>
            </a:br>
            <a:r>
              <a:rPr lang="en-US" dirty="0" smtClean="0"/>
              <a:t/>
            </a:r>
            <a:br>
              <a:rPr lang="en-US" dirty="0" smtClean="0"/>
            </a:br>
            <a:r>
              <a:rPr lang="en-US" dirty="0" smtClean="0"/>
              <a:t/>
            </a:r>
            <a:br>
              <a:rPr lang="en-US" dirty="0" smtClean="0"/>
            </a:br>
            <a:r>
              <a:rPr lang="kk-KZ" sz="4900" b="1" dirty="0" smtClean="0">
                <a:latin typeface="Times New Roman" panose="02020603050405020304" pitchFamily="18" charset="0"/>
                <a:cs typeface="Times New Roman" panose="02020603050405020304" pitchFamily="18" charset="0"/>
              </a:rPr>
              <a:t>№</a:t>
            </a:r>
            <a:r>
              <a:rPr lang="kk-KZ" sz="4900" b="1" dirty="0">
                <a:latin typeface="Times New Roman" panose="02020603050405020304" pitchFamily="18" charset="0"/>
                <a:cs typeface="Times New Roman" panose="02020603050405020304" pitchFamily="18" charset="0"/>
              </a:rPr>
              <a:t>6-дәріс.</a:t>
            </a:r>
            <a:r>
              <a:rPr lang="en-US" sz="4900" dirty="0">
                <a:latin typeface="Times New Roman" panose="02020603050405020304" pitchFamily="18" charset="0"/>
                <a:cs typeface="Times New Roman" panose="02020603050405020304" pitchFamily="18" charset="0"/>
              </a:rPr>
              <a:t/>
            </a:r>
            <a:br>
              <a:rPr lang="en-US" sz="4900" dirty="0">
                <a:latin typeface="Times New Roman" panose="02020603050405020304" pitchFamily="18" charset="0"/>
                <a:cs typeface="Times New Roman" panose="02020603050405020304" pitchFamily="18" charset="0"/>
              </a:rPr>
            </a:br>
            <a:endParaRPr lang="en-US" sz="49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827584" y="2132856"/>
            <a:ext cx="7704856" cy="3384376"/>
          </a:xfrm>
        </p:spPr>
        <p:txBody>
          <a:bodyPr>
            <a:noAutofit/>
          </a:bodyPr>
          <a:lstStyle/>
          <a:p>
            <a:r>
              <a:rPr lang="kk-KZ" sz="2000" b="1" dirty="0">
                <a:latin typeface="Times New Roman" panose="02020603050405020304" pitchFamily="18" charset="0"/>
                <a:cs typeface="Times New Roman" panose="02020603050405020304" pitchFamily="18" charset="0"/>
              </a:rPr>
              <a:t>Тақырыбы: Риман қосындылары.</a:t>
            </a:r>
            <a:endParaRPr lang="en-US" sz="2000"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Интеграл -Риман қосындысының шегі. Интегралдану критерийі. Интегралданатын функциялар кластары. Ньютон-Лейбниц формуласы. Жоғарғы шегі айнымалы анықталған интегралдын қасиеттері. Анықталған интегралда айнымалыны ауыстыру және бөліктеп интегралдау. Анықталған интегралды бағалау. Теңсіздіктерді интегралдау. Орта мән туралы бірінші формула. Орта мән туралы екінші формула. Анықталған интегралды есептеулердің маңызды ережелері.</a:t>
            </a:r>
            <a:endParaRPr lang="en-US" sz="20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4225537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b="1" dirty="0">
                <a:latin typeface="Times New Roman" panose="02020603050405020304" pitchFamily="18" charset="0"/>
                <a:cs typeface="Times New Roman" panose="02020603050405020304" pitchFamily="18" charset="0"/>
              </a:rPr>
              <a:t>Анықталған интегралдың анықтамасы.</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24744"/>
            <a:ext cx="8568952" cy="5544616"/>
          </a:xfrm>
        </p:spPr>
        <p:txBody>
          <a:bodyPr/>
          <a:lstStyle/>
          <a:p>
            <a:r>
              <a:rPr lang="kk-KZ" sz="2000" dirty="0">
                <a:latin typeface="Times New Roman" panose="02020603050405020304" pitchFamily="18" charset="0"/>
                <a:cs typeface="Times New Roman" panose="02020603050405020304" pitchFamily="18" charset="0"/>
              </a:rPr>
              <a:t>Анықталған интеграл ертеректе жазық фигуралардың ауданын табу негізінде туындады. Ал қазір анықталған интеграл барлық техникалық ғылымдардағы аз шаманың үлкен сандарының қосындысын табуға арналған есептерді шешуде қолданылады. </a:t>
            </a:r>
            <a:endParaRPr lang="en-US" sz="2000" dirty="0" smtClean="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Анықтама 1.</a:t>
            </a:r>
            <a:r>
              <a:rPr lang="kk-KZ" sz="2000" dirty="0">
                <a:latin typeface="Times New Roman" panose="02020603050405020304" pitchFamily="18" charset="0"/>
                <a:cs typeface="Times New Roman" panose="02020603050405020304" pitchFamily="18" charset="0"/>
              </a:rPr>
              <a:t> Қисық сызықты трапеция</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жазықтығындағы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осімен</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түзулерімен </a:t>
            </a:r>
            <a:r>
              <a:rPr lang="kk-KZ" sz="2000" dirty="0">
                <a:latin typeface="Times New Roman" panose="02020603050405020304" pitchFamily="18" charset="0"/>
                <a:cs typeface="Times New Roman" panose="02020603050405020304" pitchFamily="18" charset="0"/>
              </a:rPr>
              <a:t>шектелген облысты айтамыз, мұндағы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функциясының графигі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аралығында үзіліссіз (сурет 23).</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572288540"/>
              </p:ext>
            </p:extLst>
          </p:nvPr>
        </p:nvGraphicFramePr>
        <p:xfrm>
          <a:off x="5508104" y="2492896"/>
          <a:ext cx="350838" cy="228600"/>
        </p:xfrm>
        <a:graphic>
          <a:graphicData uri="http://schemas.openxmlformats.org/presentationml/2006/ole">
            <mc:AlternateContent xmlns:mc="http://schemas.openxmlformats.org/markup-compatibility/2006">
              <mc:Choice xmlns:v="urn:schemas-microsoft-com:vml" Requires="v">
                <p:oleObj spid="_x0000_s1233" name="Microsoft Equation 3.0" r:id="rId3" imgW="355446" imgH="228501" progId="Equation.3">
                  <p:embed/>
                </p:oleObj>
              </mc:Choice>
              <mc:Fallback>
                <p:oleObj name="Microsoft Equation 3.0" r:id="rId3" imgW="355446"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2492896"/>
                        <a:ext cx="350838" cy="228600"/>
                      </a:xfrm>
                      <a:prstGeom prst="rect">
                        <a:avLst/>
                      </a:prstGeom>
                      <a:noFill/>
                      <a:ln>
                        <a:solidFill>
                          <a:schemeClr val="accent1"/>
                        </a:solidFill>
                      </a:ln>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2773818767"/>
              </p:ext>
            </p:extLst>
          </p:nvPr>
        </p:nvGraphicFramePr>
        <p:xfrm>
          <a:off x="7884368" y="2492896"/>
          <a:ext cx="266700" cy="190500"/>
        </p:xfrm>
        <a:graphic>
          <a:graphicData uri="http://schemas.openxmlformats.org/presentationml/2006/ole">
            <mc:AlternateContent xmlns:mc="http://schemas.openxmlformats.org/markup-compatibility/2006">
              <mc:Choice xmlns:v="urn:schemas-microsoft-com:vml" Requires="v">
                <p:oleObj spid="_x0000_s1234" name="Microsoft Equation 3.0" r:id="rId5" imgW="266469" imgH="190335" progId="Equation.3">
                  <p:embed/>
                </p:oleObj>
              </mc:Choice>
              <mc:Fallback>
                <p:oleObj name="Microsoft Equation 3.0" r:id="rId5" imgW="266469" imgH="19033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4368" y="2492896"/>
                        <a:ext cx="2667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917331641"/>
              </p:ext>
            </p:extLst>
          </p:nvPr>
        </p:nvGraphicFramePr>
        <p:xfrm>
          <a:off x="1547664" y="2852936"/>
          <a:ext cx="411163" cy="152400"/>
        </p:xfrm>
        <a:graphic>
          <a:graphicData uri="http://schemas.openxmlformats.org/presentationml/2006/ole">
            <mc:AlternateContent xmlns:mc="http://schemas.openxmlformats.org/markup-compatibility/2006">
              <mc:Choice xmlns:v="urn:schemas-microsoft-com:vml" Requires="v">
                <p:oleObj spid="_x0000_s1235" name="Microsoft Equation 3.0" r:id="rId7" imgW="406048" imgH="152268" progId="Equation.3">
                  <p:embed/>
                </p:oleObj>
              </mc:Choice>
              <mc:Fallback>
                <p:oleObj name="Microsoft Equation 3.0" r:id="rId7" imgW="406048" imgH="152268"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664" y="2852936"/>
                        <a:ext cx="411163" cy="15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3291584680"/>
              </p:ext>
            </p:extLst>
          </p:nvPr>
        </p:nvGraphicFramePr>
        <p:xfrm>
          <a:off x="2555776" y="2852936"/>
          <a:ext cx="419100" cy="190500"/>
        </p:xfrm>
        <a:graphic>
          <a:graphicData uri="http://schemas.openxmlformats.org/presentationml/2006/ole">
            <mc:AlternateContent xmlns:mc="http://schemas.openxmlformats.org/markup-compatibility/2006">
              <mc:Choice xmlns:v="urn:schemas-microsoft-com:vml" Requires="v">
                <p:oleObj spid="_x0000_s1236" name="Microsoft Equation 3.0" r:id="rId9" imgW="419100" imgH="190500" progId="Equation.3">
                  <p:embed/>
                </p:oleObj>
              </mc:Choice>
              <mc:Fallback>
                <p:oleObj name="Microsoft Equation 3.0" r:id="rId9" imgW="419100" imgH="19050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5776" y="2852936"/>
                        <a:ext cx="4191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2471944022"/>
              </p:ext>
            </p:extLst>
          </p:nvPr>
        </p:nvGraphicFramePr>
        <p:xfrm>
          <a:off x="8604448" y="2852936"/>
          <a:ext cx="388938" cy="190500"/>
        </p:xfrm>
        <a:graphic>
          <a:graphicData uri="http://schemas.openxmlformats.org/presentationml/2006/ole">
            <mc:AlternateContent xmlns:mc="http://schemas.openxmlformats.org/markup-compatibility/2006">
              <mc:Choice xmlns:v="urn:schemas-microsoft-com:vml" Requires="v">
                <p:oleObj spid="_x0000_s1237" name="Microsoft Equation 3.0" r:id="rId11" imgW="393529" imgH="190417" progId="Equation.3">
                  <p:embed/>
                </p:oleObj>
              </mc:Choice>
              <mc:Fallback>
                <p:oleObj name="Microsoft Equation 3.0" r:id="rId11" imgW="393529" imgH="190417"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04448" y="2852936"/>
                        <a:ext cx="388938"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1817169445"/>
              </p:ext>
            </p:extLst>
          </p:nvPr>
        </p:nvGraphicFramePr>
        <p:xfrm>
          <a:off x="1259632" y="3140968"/>
          <a:ext cx="639763" cy="228600"/>
        </p:xfrm>
        <a:graphic>
          <a:graphicData uri="http://schemas.openxmlformats.org/presentationml/2006/ole">
            <mc:AlternateContent xmlns:mc="http://schemas.openxmlformats.org/markup-compatibility/2006">
              <mc:Choice xmlns:v="urn:schemas-microsoft-com:vml" Requires="v">
                <p:oleObj spid="_x0000_s1238" name="Microsoft Equation 3.0" r:id="rId13" imgW="634725" imgH="228501" progId="Equation.3">
                  <p:embed/>
                </p:oleObj>
              </mc:Choice>
              <mc:Fallback>
                <p:oleObj name="Microsoft Equation 3.0" r:id="rId13" imgW="634725" imgH="228501"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9632" y="3140968"/>
                        <a:ext cx="639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3363146964"/>
              </p:ext>
            </p:extLst>
          </p:nvPr>
        </p:nvGraphicFramePr>
        <p:xfrm>
          <a:off x="4499992" y="3140968"/>
          <a:ext cx="381000" cy="220663"/>
        </p:xfrm>
        <a:graphic>
          <a:graphicData uri="http://schemas.openxmlformats.org/presentationml/2006/ole">
            <mc:AlternateContent xmlns:mc="http://schemas.openxmlformats.org/markup-compatibility/2006">
              <mc:Choice xmlns:v="urn:schemas-microsoft-com:vml" Requires="v">
                <p:oleObj spid="_x0000_s1239" name="Microsoft Equation 3.0" r:id="rId15" imgW="380835" imgH="215806" progId="Equation.3">
                  <p:embed/>
                </p:oleObj>
              </mc:Choice>
              <mc:Fallback>
                <p:oleObj name="Microsoft Equation 3.0" r:id="rId15" imgW="380835" imgH="215806"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99992" y="3140968"/>
                        <a:ext cx="3810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18" name="Picture 19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12128" y="3469042"/>
            <a:ext cx="3725863" cy="211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5" name="Прямоугольник 194"/>
          <p:cNvSpPr/>
          <p:nvPr/>
        </p:nvSpPr>
        <p:spPr>
          <a:xfrm>
            <a:off x="4283968" y="5517232"/>
            <a:ext cx="1117614" cy="369332"/>
          </a:xfrm>
          <a:prstGeom prst="rect">
            <a:avLst/>
          </a:prstGeom>
        </p:spPr>
        <p:txBody>
          <a:bodyPr wrap="none">
            <a:spAutoFit/>
          </a:bodyPr>
          <a:lstStyle/>
          <a:p>
            <a:r>
              <a:rPr lang="kk-KZ" dirty="0"/>
              <a:t>Сурет 23</a:t>
            </a:r>
            <a:endParaRPr lang="en-US" dirty="0"/>
          </a:p>
        </p:txBody>
      </p:sp>
    </p:spTree>
    <p:extLst>
      <p:ext uri="{BB962C8B-B14F-4D97-AF65-F5344CB8AC3E}">
        <p14:creationId xmlns:p14="http://schemas.microsoft.com/office/powerpoint/2010/main" val="3120396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229600" cy="6009531"/>
          </a:xfrm>
        </p:spPr>
        <p:txBody>
          <a:bodyPr/>
          <a:lstStyle/>
          <a:p>
            <a:r>
              <a:rPr lang="kk-KZ" sz="2000" dirty="0">
                <a:latin typeface="Times New Roman" panose="02020603050405020304" pitchFamily="18" charset="0"/>
                <a:cs typeface="Times New Roman" panose="02020603050405020304" pitchFamily="18" charset="0"/>
              </a:rPr>
              <a:t>Қарапайымдылық үшін,  деп қарастыралық, яғни, қисық сызықты трапеция  осінен жоғары орналасқан. Бұл қисық сызықты трапецияның ауданын жуық шамамен оны мәндері   функциясының кейбір таңдап алынған нүктелеріндегі мәндерге тең болатын табаны мен биіктіктері өте аз тік төртбұрыштардың аудандарының қосындысымен алмастыру көмегімен табуға болады. </a:t>
            </a:r>
            <a:endParaRPr lang="en-US" sz="2000"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Анықтама 2.</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 </a:t>
            </a:r>
            <a:r>
              <a:rPr lang="kk-KZ" sz="2000" dirty="0">
                <a:latin typeface="Times New Roman" panose="02020603050405020304" pitchFamily="18" charset="0"/>
                <a:cs typeface="Times New Roman" panose="02020603050405020304" pitchFamily="18" charset="0"/>
              </a:rPr>
              <a:t>тең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бөлікке </a:t>
            </a:r>
            <a:r>
              <a:rPr lang="kk-KZ" sz="2000" dirty="0">
                <a:latin typeface="Times New Roman" panose="02020603050405020304" pitchFamily="18" charset="0"/>
                <a:cs typeface="Times New Roman" panose="02020603050405020304" pitchFamily="18" charset="0"/>
              </a:rPr>
              <a:t>бөлу  деп осы кесіндіден алынған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сандар </a:t>
            </a:r>
            <a:r>
              <a:rPr lang="kk-KZ" sz="2000" dirty="0">
                <a:latin typeface="Times New Roman" panose="02020603050405020304" pitchFamily="18" charset="0"/>
                <a:cs typeface="Times New Roman" panose="02020603050405020304" pitchFamily="18" charset="0"/>
              </a:rPr>
              <a:t>жиынтығын айтамыз,  мұндағы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Әрбір  бөлік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кесіндіден </a:t>
            </a:r>
            <a:r>
              <a:rPr lang="kk-KZ" sz="2000" dirty="0">
                <a:latin typeface="Times New Roman" panose="02020603050405020304" pitchFamily="18" charset="0"/>
                <a:cs typeface="Times New Roman" panose="02020603050405020304" pitchFamily="18" charset="0"/>
              </a:rPr>
              <a:t>қандай да бір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нүктесін </a:t>
            </a:r>
            <a:r>
              <a:rPr lang="kk-KZ" sz="2000" dirty="0">
                <a:latin typeface="Times New Roman" panose="02020603050405020304" pitchFamily="18" charset="0"/>
                <a:cs typeface="Times New Roman" panose="02020603050405020304" pitchFamily="18" charset="0"/>
              </a:rPr>
              <a:t>аламыз, мұндағы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Бұндай бөліктеуді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әрпімен</a:t>
            </a:r>
            <a:r>
              <a:rPr lang="kk-KZ" sz="2000" dirty="0">
                <a:latin typeface="Times New Roman" panose="02020603050405020304" pitchFamily="18" charset="0"/>
                <a:cs typeface="Times New Roman" panose="02020603050405020304" pitchFamily="18" charset="0"/>
              </a:rPr>
              <a:t>, ал әр бөліктің ұзындығын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арқылы </a:t>
            </a:r>
            <a:r>
              <a:rPr lang="kk-KZ" sz="2000" dirty="0">
                <a:latin typeface="Times New Roman" panose="02020603050405020304" pitchFamily="18" charset="0"/>
                <a:cs typeface="Times New Roman" panose="02020603050405020304" pitchFamily="18" charset="0"/>
              </a:rPr>
              <a:t>белгілейміз.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kk-KZ" sz="2000" dirty="0">
                <a:latin typeface="Times New Roman" panose="02020603050405020304" pitchFamily="18" charset="0"/>
                <a:cs typeface="Times New Roman" panose="02020603050405020304" pitchFamily="18" charset="0"/>
              </a:rPr>
              <a:t>қандай да бір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kk-KZ" sz="2000" dirty="0">
                <a:latin typeface="Times New Roman" panose="02020603050405020304" pitchFamily="18" charset="0"/>
                <a:cs typeface="Times New Roman" panose="02020603050405020304" pitchFamily="18" charset="0"/>
              </a:rPr>
              <a:t>анықталған болсын.</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082540758"/>
              </p:ext>
            </p:extLst>
          </p:nvPr>
        </p:nvGraphicFramePr>
        <p:xfrm>
          <a:off x="2483768" y="2132856"/>
          <a:ext cx="388938" cy="220663"/>
        </p:xfrm>
        <a:graphic>
          <a:graphicData uri="http://schemas.openxmlformats.org/presentationml/2006/ole">
            <mc:AlternateContent xmlns:mc="http://schemas.openxmlformats.org/markup-compatibility/2006">
              <mc:Choice xmlns:v="urn:schemas-microsoft-com:vml" Requires="v">
                <p:oleObj spid="_x0000_s2097" name="Microsoft Equation 3.0" r:id="rId3" imgW="393359" imgH="215713" progId="Equation.3">
                  <p:embed/>
                </p:oleObj>
              </mc:Choice>
              <mc:Fallback>
                <p:oleObj name="Microsoft Equation 3.0" r:id="rId3" imgW="393359" imgH="215713"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2132856"/>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416087028"/>
              </p:ext>
            </p:extLst>
          </p:nvPr>
        </p:nvGraphicFramePr>
        <p:xfrm>
          <a:off x="4572000" y="2132856"/>
          <a:ext cx="144463" cy="144463"/>
        </p:xfrm>
        <a:graphic>
          <a:graphicData uri="http://schemas.openxmlformats.org/presentationml/2006/ole">
            <mc:AlternateContent xmlns:mc="http://schemas.openxmlformats.org/markup-compatibility/2006">
              <mc:Choice xmlns:v="urn:schemas-microsoft-com:vml" Requires="v">
                <p:oleObj spid="_x0000_s2098" name="Microsoft Equation 3.0" r:id="rId5" imgW="139700" imgH="139700" progId="Equation.3">
                  <p:embed/>
                </p:oleObj>
              </mc:Choice>
              <mc:Fallback>
                <p:oleObj name="Microsoft Equation 3.0" r:id="rId5" imgW="139700" imgH="139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132856"/>
                        <a:ext cx="144463" cy="144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906711614"/>
              </p:ext>
            </p:extLst>
          </p:nvPr>
        </p:nvGraphicFramePr>
        <p:xfrm>
          <a:off x="1835696" y="2420888"/>
          <a:ext cx="1668463" cy="236538"/>
        </p:xfrm>
        <a:graphic>
          <a:graphicData uri="http://schemas.openxmlformats.org/presentationml/2006/ole">
            <mc:AlternateContent xmlns:mc="http://schemas.openxmlformats.org/markup-compatibility/2006">
              <mc:Choice xmlns:v="urn:schemas-microsoft-com:vml" Requires="v">
                <p:oleObj spid="_x0000_s2099" name="Microsoft Equation 3.0" r:id="rId7" imgW="1663700" imgH="241300" progId="Equation.3">
                  <p:embed/>
                </p:oleObj>
              </mc:Choice>
              <mc:Fallback>
                <p:oleObj name="Microsoft Equation 3.0" r:id="rId7" imgW="1663700" imgH="2413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5696" y="2420888"/>
                        <a:ext cx="16684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312187526"/>
              </p:ext>
            </p:extLst>
          </p:nvPr>
        </p:nvGraphicFramePr>
        <p:xfrm>
          <a:off x="7884368" y="2420888"/>
          <a:ext cx="503238" cy="236538"/>
        </p:xfrm>
        <a:graphic>
          <a:graphicData uri="http://schemas.openxmlformats.org/presentationml/2006/ole">
            <mc:AlternateContent xmlns:mc="http://schemas.openxmlformats.org/markup-compatibility/2006">
              <mc:Choice xmlns:v="urn:schemas-microsoft-com:vml" Requires="v">
                <p:oleObj spid="_x0000_s2100" name="Microsoft Equation 3.0" r:id="rId9" imgW="508000" imgH="241300" progId="Equation.3">
                  <p:embed/>
                </p:oleObj>
              </mc:Choice>
              <mc:Fallback>
                <p:oleObj name="Microsoft Equation 3.0" r:id="rId9" imgW="508000" imgH="2413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84368" y="2420888"/>
                        <a:ext cx="503238"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98087860"/>
              </p:ext>
            </p:extLst>
          </p:nvPr>
        </p:nvGraphicFramePr>
        <p:xfrm>
          <a:off x="1475656" y="2708920"/>
          <a:ext cx="525463" cy="236538"/>
        </p:xfrm>
        <a:graphic>
          <a:graphicData uri="http://schemas.openxmlformats.org/presentationml/2006/ole">
            <mc:AlternateContent xmlns:mc="http://schemas.openxmlformats.org/markup-compatibility/2006">
              <mc:Choice xmlns:v="urn:schemas-microsoft-com:vml" Requires="v">
                <p:oleObj spid="_x0000_s2101" name="Microsoft Equation 3.0" r:id="rId11" imgW="520474" imgH="241195" progId="Equation.3">
                  <p:embed/>
                </p:oleObj>
              </mc:Choice>
              <mc:Fallback>
                <p:oleObj name="Microsoft Equation 3.0" r:id="rId11" imgW="520474" imgH="241195"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5656" y="2708920"/>
                        <a:ext cx="5254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4088892026"/>
              </p:ext>
            </p:extLst>
          </p:nvPr>
        </p:nvGraphicFramePr>
        <p:xfrm>
          <a:off x="1979712" y="3068960"/>
          <a:ext cx="677863" cy="236538"/>
        </p:xfrm>
        <a:graphic>
          <a:graphicData uri="http://schemas.openxmlformats.org/presentationml/2006/ole">
            <mc:AlternateContent xmlns:mc="http://schemas.openxmlformats.org/markup-compatibility/2006">
              <mc:Choice xmlns:v="urn:schemas-microsoft-com:vml" Requires="v">
                <p:oleObj spid="_x0000_s2102" name="Microsoft Equation 3.0" r:id="rId13" imgW="672808" imgH="241195" progId="Equation.3">
                  <p:embed/>
                </p:oleObj>
              </mc:Choice>
              <mc:Fallback>
                <p:oleObj name="Microsoft Equation 3.0" r:id="rId13" imgW="672808" imgH="241195"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79712" y="3068960"/>
                        <a:ext cx="6778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719644531"/>
              </p:ext>
            </p:extLst>
          </p:nvPr>
        </p:nvGraphicFramePr>
        <p:xfrm>
          <a:off x="5364088" y="3068960"/>
          <a:ext cx="1028700" cy="258763"/>
        </p:xfrm>
        <a:graphic>
          <a:graphicData uri="http://schemas.openxmlformats.org/presentationml/2006/ole">
            <mc:AlternateContent xmlns:mc="http://schemas.openxmlformats.org/markup-compatibility/2006">
              <mc:Choice xmlns:v="urn:schemas-microsoft-com:vml" Requires="v">
                <p:oleObj spid="_x0000_s2103" name="Microsoft Equation 3.0" r:id="rId15" imgW="1028254" imgH="253890" progId="Equation.3">
                  <p:embed/>
                </p:oleObj>
              </mc:Choice>
              <mc:Fallback>
                <p:oleObj name="Microsoft Equation 3.0" r:id="rId15" imgW="1028254" imgH="25389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64088" y="3068960"/>
                        <a:ext cx="1028700" cy="258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553930541"/>
              </p:ext>
            </p:extLst>
          </p:nvPr>
        </p:nvGraphicFramePr>
        <p:xfrm>
          <a:off x="1547664" y="3429000"/>
          <a:ext cx="952500" cy="220663"/>
        </p:xfrm>
        <a:graphic>
          <a:graphicData uri="http://schemas.openxmlformats.org/presentationml/2006/ole">
            <mc:AlternateContent xmlns:mc="http://schemas.openxmlformats.org/markup-compatibility/2006">
              <mc:Choice xmlns:v="urn:schemas-microsoft-com:vml" Requires="v">
                <p:oleObj spid="_x0000_s2104" name="Microsoft Equation 3.0" r:id="rId17" imgW="952087" imgH="215806" progId="Equation.3">
                  <p:embed/>
                </p:oleObj>
              </mc:Choice>
              <mc:Fallback>
                <p:oleObj name="Microsoft Equation 3.0" r:id="rId17" imgW="952087" imgH="215806"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47664" y="3429000"/>
                        <a:ext cx="9525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3743929170"/>
              </p:ext>
            </p:extLst>
          </p:nvPr>
        </p:nvGraphicFramePr>
        <p:xfrm>
          <a:off x="2555776" y="3789040"/>
          <a:ext cx="152400" cy="182563"/>
        </p:xfrm>
        <a:graphic>
          <a:graphicData uri="http://schemas.openxmlformats.org/presentationml/2006/ole">
            <mc:AlternateContent xmlns:mc="http://schemas.openxmlformats.org/markup-compatibility/2006">
              <mc:Choice xmlns:v="urn:schemas-microsoft-com:vml" Requires="v">
                <p:oleObj spid="_x0000_s2105" name="Microsoft Equation 3.0" r:id="rId19" imgW="152202" imgH="177569" progId="Equation.3">
                  <p:embed/>
                </p:oleObj>
              </mc:Choice>
              <mc:Fallback>
                <p:oleObj name="Microsoft Equation 3.0" r:id="rId19" imgW="152202" imgH="177569"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55776" y="3789040"/>
                        <a:ext cx="152400" cy="182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2440125991"/>
              </p:ext>
            </p:extLst>
          </p:nvPr>
        </p:nvGraphicFramePr>
        <p:xfrm>
          <a:off x="6588224" y="3717032"/>
          <a:ext cx="1074738" cy="236538"/>
        </p:xfrm>
        <a:graphic>
          <a:graphicData uri="http://schemas.openxmlformats.org/presentationml/2006/ole">
            <mc:AlternateContent xmlns:mc="http://schemas.openxmlformats.org/markup-compatibility/2006">
              <mc:Choice xmlns:v="urn:schemas-microsoft-com:vml" Requires="v">
                <p:oleObj spid="_x0000_s2106" name="Microsoft Equation 3.0" r:id="rId21" imgW="1079032" imgH="241195" progId="Equation.3">
                  <p:embed/>
                </p:oleObj>
              </mc:Choice>
              <mc:Fallback>
                <p:oleObj name="Microsoft Equation 3.0" r:id="rId21" imgW="1079032" imgH="241195" progId="Equation.3">
                  <p:embed/>
                  <p:pic>
                    <p:nvPicPr>
                      <p:cNvPr id="0"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88224" y="3717032"/>
                        <a:ext cx="1074738"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3813883149"/>
              </p:ext>
            </p:extLst>
          </p:nvPr>
        </p:nvGraphicFramePr>
        <p:xfrm>
          <a:off x="1907704" y="4077072"/>
          <a:ext cx="388938" cy="220663"/>
        </p:xfrm>
        <a:graphic>
          <a:graphicData uri="http://schemas.openxmlformats.org/presentationml/2006/ole">
            <mc:AlternateContent xmlns:mc="http://schemas.openxmlformats.org/markup-compatibility/2006">
              <mc:Choice xmlns:v="urn:schemas-microsoft-com:vml" Requires="v">
                <p:oleObj spid="_x0000_s2107" name="Microsoft Equation 3.0" r:id="rId23" imgW="393359" imgH="215713" progId="Equation.3">
                  <p:embed/>
                </p:oleObj>
              </mc:Choice>
              <mc:Fallback>
                <p:oleObj name="Microsoft Equation 3.0" r:id="rId23" imgW="393359" imgH="215713" progId="Equation.3">
                  <p:embed/>
                  <p:pic>
                    <p:nvPicPr>
                      <p:cNvPr id="0" name="Object 2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907704" y="4077072"/>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3043038463"/>
              </p:ext>
            </p:extLst>
          </p:nvPr>
        </p:nvGraphicFramePr>
        <p:xfrm>
          <a:off x="5220072" y="4077072"/>
          <a:ext cx="617538" cy="228600"/>
        </p:xfrm>
        <a:graphic>
          <a:graphicData uri="http://schemas.openxmlformats.org/presentationml/2006/ole">
            <mc:AlternateContent xmlns:mc="http://schemas.openxmlformats.org/markup-compatibility/2006">
              <mc:Choice xmlns:v="urn:schemas-microsoft-com:vml" Requires="v">
                <p:oleObj spid="_x0000_s2108" name="Microsoft Equation 3.0" r:id="rId25" imgW="622030" imgH="228501" progId="Equation.3">
                  <p:embed/>
                </p:oleObj>
              </mc:Choice>
              <mc:Fallback>
                <p:oleObj name="Microsoft Equation 3.0" r:id="rId25" imgW="622030" imgH="228501" progId="Equation.3">
                  <p:embed/>
                  <p:pic>
                    <p:nvPicPr>
                      <p:cNvPr id="0" name="Object 2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220072" y="4077072"/>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12852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229600" cy="6009531"/>
          </a:xfrm>
        </p:spPr>
        <p:txBody>
          <a:bodyPr>
            <a:normAutofit/>
          </a:bodyPr>
          <a:lstStyle/>
          <a:p>
            <a:r>
              <a:rPr lang="kk-KZ" sz="2000" b="1" dirty="0">
                <a:latin typeface="Times New Roman" panose="02020603050405020304" pitchFamily="18" charset="0"/>
                <a:cs typeface="Times New Roman" panose="02020603050405020304" pitchFamily="18" charset="0"/>
              </a:rPr>
              <a:t>Анықтама 3.</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функциясының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бөліктеуден </a:t>
            </a:r>
            <a:r>
              <a:rPr lang="kk-KZ" sz="2000" dirty="0">
                <a:latin typeface="Times New Roman" panose="02020603050405020304" pitchFamily="18" charset="0"/>
                <a:cs typeface="Times New Roman" panose="02020603050405020304" pitchFamily="18" charset="0"/>
              </a:rPr>
              <a:t>тұрғызылған интегралдық қосындысы</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таңдалынған нүктесіндегі функцияның мәнінің бөліктің ұзындығына көбейтінділерінің қосындысын  айтамыз.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Бұндай қосындыны былай белгілейміз: </a:t>
            </a:r>
            <a:endParaRPr lang="en-US" sz="2000" dirty="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Егер</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онда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интегралдық қосындысы табаны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kk-KZ" sz="2000" dirty="0">
                <a:latin typeface="Times New Roman" panose="02020603050405020304" pitchFamily="18" charset="0"/>
                <a:cs typeface="Times New Roman" panose="02020603050405020304" pitchFamily="18" charset="0"/>
              </a:rPr>
              <a:t>биіктігі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болатын </a:t>
            </a:r>
            <a:r>
              <a:rPr lang="kk-KZ" sz="2000" dirty="0">
                <a:latin typeface="Times New Roman" panose="02020603050405020304" pitchFamily="18" charset="0"/>
                <a:cs typeface="Times New Roman" panose="02020603050405020304" pitchFamily="18" charset="0"/>
              </a:rPr>
              <a:t>тік төртбұрыштардан тұратын  баспалдақты фигураның ауданына </a:t>
            </a:r>
            <a:r>
              <a:rPr lang="kk-KZ" sz="2000" dirty="0" smtClean="0">
                <a:latin typeface="Times New Roman" panose="02020603050405020304" pitchFamily="18" charset="0"/>
                <a:cs typeface="Times New Roman" panose="02020603050405020304" pitchFamily="18" charset="0"/>
              </a:rPr>
              <a:t>тең, яғни</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қосындысы жуық шамамен оған сәйкес қисық сызықты трапецияның ауданына тең. </a:t>
            </a:r>
            <a:endParaRPr lang="en-US" sz="2000"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Анықтама 4.</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функциясының</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кесіндісіндегі </a:t>
            </a:r>
            <a:r>
              <a:rPr lang="kk-KZ" sz="2000" dirty="0">
                <a:latin typeface="Times New Roman" panose="02020603050405020304" pitchFamily="18" charset="0"/>
                <a:cs typeface="Times New Roman" panose="02020603050405020304" pitchFamily="18" charset="0"/>
              </a:rPr>
              <a:t>анықталған интегралы</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осы </a:t>
            </a:r>
            <a:r>
              <a:rPr lang="kk-KZ" sz="2000" dirty="0" smtClean="0">
                <a:latin typeface="Times New Roman" panose="02020603050405020304" pitchFamily="18" charset="0"/>
                <a:cs typeface="Times New Roman" panose="02020603050405020304" pitchFamily="18" charset="0"/>
              </a:rPr>
              <a:t>функцияның</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кесіндісін бөліктеудегі интегралдық қосындыларының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дің максимал мәні  нөлге ұмтылғандағы шегін айтамыз, яғни, </a:t>
            </a:r>
            <a:endParaRPr lang="en-US" sz="2000" dirty="0">
              <a:latin typeface="Times New Roman" panose="02020603050405020304" pitchFamily="18" charset="0"/>
              <a:cs typeface="Times New Roman" panose="02020603050405020304" pitchFamily="18" charset="0"/>
            </a:endParaRPr>
          </a:p>
          <a:p>
            <a:pPr marL="0" indent="0" algn="ctr">
              <a:buNone/>
            </a:pP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Егер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аралығында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болса</a:t>
            </a:r>
            <a:r>
              <a:rPr lang="kk-KZ" sz="2000" dirty="0">
                <a:latin typeface="Times New Roman" panose="02020603050405020304" pitchFamily="18" charset="0"/>
                <a:cs typeface="Times New Roman" panose="02020603050405020304" pitchFamily="18" charset="0"/>
              </a:rPr>
              <a:t>, онда бұл интеграл сәйкес қисық сызықты трапецияның тура ауданын өрнектейді.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3902150731"/>
              </p:ext>
            </p:extLst>
          </p:nvPr>
        </p:nvGraphicFramePr>
        <p:xfrm>
          <a:off x="2411760" y="260648"/>
          <a:ext cx="617538" cy="228600"/>
        </p:xfrm>
        <a:graphic>
          <a:graphicData uri="http://schemas.openxmlformats.org/presentationml/2006/ole">
            <mc:AlternateContent xmlns:mc="http://schemas.openxmlformats.org/markup-compatibility/2006">
              <mc:Choice xmlns:v="urn:schemas-microsoft-com:vml" Requires="v">
                <p:oleObj spid="_x0000_s3141" name="Microsoft Equation 3.0" r:id="rId3" imgW="622030" imgH="228501" progId="Equation.3">
                  <p:embed/>
                </p:oleObj>
              </mc:Choice>
              <mc:Fallback>
                <p:oleObj name="Microsoft Equation 3.0" r:id="rId3" imgW="622030"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60648"/>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381399236"/>
              </p:ext>
            </p:extLst>
          </p:nvPr>
        </p:nvGraphicFramePr>
        <p:xfrm>
          <a:off x="4716016" y="188640"/>
          <a:ext cx="388938" cy="220663"/>
        </p:xfrm>
        <a:graphic>
          <a:graphicData uri="http://schemas.openxmlformats.org/presentationml/2006/ole">
            <mc:AlternateContent xmlns:mc="http://schemas.openxmlformats.org/markup-compatibility/2006">
              <mc:Choice xmlns:v="urn:schemas-microsoft-com:vml" Requires="v">
                <p:oleObj spid="_x0000_s3142" name="Microsoft Equation 3.0" r:id="rId5" imgW="393359" imgH="215713" progId="Equation.3">
                  <p:embed/>
                </p:oleObj>
              </mc:Choice>
              <mc:Fallback>
                <p:oleObj name="Microsoft Equation 3.0" r:id="rId5" imgW="393359" imgH="215713"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016" y="188640"/>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3938793155"/>
              </p:ext>
            </p:extLst>
          </p:nvPr>
        </p:nvGraphicFramePr>
        <p:xfrm>
          <a:off x="6300192" y="188640"/>
          <a:ext cx="152400" cy="182563"/>
        </p:xfrm>
        <a:graphic>
          <a:graphicData uri="http://schemas.openxmlformats.org/presentationml/2006/ole">
            <mc:AlternateContent xmlns:mc="http://schemas.openxmlformats.org/markup-compatibility/2006">
              <mc:Choice xmlns:v="urn:schemas-microsoft-com:vml" Requires="v">
                <p:oleObj spid="_x0000_s3143" name="Microsoft Equation 3.0" r:id="rId7" imgW="152202" imgH="177569" progId="Equation.3">
                  <p:embed/>
                </p:oleObj>
              </mc:Choice>
              <mc:Fallback>
                <p:oleObj name="Microsoft Equation 3.0" r:id="rId7" imgW="152202" imgH="177569"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0192" y="188640"/>
                        <a:ext cx="152400" cy="182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818723419"/>
              </p:ext>
            </p:extLst>
          </p:nvPr>
        </p:nvGraphicFramePr>
        <p:xfrm>
          <a:off x="5580112" y="548680"/>
          <a:ext cx="182563" cy="236538"/>
        </p:xfrm>
        <a:graphic>
          <a:graphicData uri="http://schemas.openxmlformats.org/presentationml/2006/ole">
            <mc:AlternateContent xmlns:mc="http://schemas.openxmlformats.org/markup-compatibility/2006">
              <mc:Choice xmlns:v="urn:schemas-microsoft-com:vml" Requires="v">
                <p:oleObj spid="_x0000_s3144" name="Microsoft Equation 3.0" r:id="rId9" imgW="177646" imgH="241091" progId="Equation.3">
                  <p:embed/>
                </p:oleObj>
              </mc:Choice>
              <mc:Fallback>
                <p:oleObj name="Microsoft Equation 3.0" r:id="rId9" imgW="177646" imgH="241091"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80112" y="548680"/>
                        <a:ext cx="1825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2075550983"/>
              </p:ext>
            </p:extLst>
          </p:nvPr>
        </p:nvGraphicFramePr>
        <p:xfrm>
          <a:off x="4860032" y="1340768"/>
          <a:ext cx="1646238" cy="495300"/>
        </p:xfrm>
        <a:graphic>
          <a:graphicData uri="http://schemas.openxmlformats.org/presentationml/2006/ole">
            <mc:AlternateContent xmlns:mc="http://schemas.openxmlformats.org/markup-compatibility/2006">
              <mc:Choice xmlns:v="urn:schemas-microsoft-com:vml" Requires="v">
                <p:oleObj spid="_x0000_s3145" name="Microsoft Equation 3.0" r:id="rId11" imgW="1651000" imgH="495300" progId="Equation.3">
                  <p:embed/>
                </p:oleObj>
              </mc:Choice>
              <mc:Fallback>
                <p:oleObj name="Microsoft Equation 3.0" r:id="rId11" imgW="1651000" imgH="4953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60032" y="1340768"/>
                        <a:ext cx="1646238"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3339283093"/>
              </p:ext>
            </p:extLst>
          </p:nvPr>
        </p:nvGraphicFramePr>
        <p:xfrm>
          <a:off x="1475656" y="1916832"/>
          <a:ext cx="609600" cy="228600"/>
        </p:xfrm>
        <a:graphic>
          <a:graphicData uri="http://schemas.openxmlformats.org/presentationml/2006/ole">
            <mc:AlternateContent xmlns:mc="http://schemas.openxmlformats.org/markup-compatibility/2006">
              <mc:Choice xmlns:v="urn:schemas-microsoft-com:vml" Requires="v">
                <p:oleObj spid="_x0000_s3146" name="Microsoft Equation 3.0" r:id="rId13" imgW="609600" imgH="228600" progId="Equation.3">
                  <p:embed/>
                </p:oleObj>
              </mc:Choice>
              <mc:Fallback>
                <p:oleObj name="Microsoft Equation 3.0" r:id="rId13" imgW="609600" imgH="228600"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5656" y="1916832"/>
                        <a:ext cx="6096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2815972984"/>
              </p:ext>
            </p:extLst>
          </p:nvPr>
        </p:nvGraphicFramePr>
        <p:xfrm>
          <a:off x="2699792" y="1844824"/>
          <a:ext cx="579438" cy="296863"/>
        </p:xfrm>
        <a:graphic>
          <a:graphicData uri="http://schemas.openxmlformats.org/presentationml/2006/ole">
            <mc:AlternateContent xmlns:mc="http://schemas.openxmlformats.org/markup-compatibility/2006">
              <mc:Choice xmlns:v="urn:schemas-microsoft-com:vml" Requires="v">
                <p:oleObj spid="_x0000_s3147" name="Microsoft Equation 3.0" r:id="rId15" imgW="583947" imgH="291973" progId="Equation.3">
                  <p:embed/>
                </p:oleObj>
              </mc:Choice>
              <mc:Fallback>
                <p:oleObj name="Microsoft Equation 3.0" r:id="rId15" imgW="583947" imgH="291973"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99792" y="1844824"/>
                        <a:ext cx="579438"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2322057744"/>
              </p:ext>
            </p:extLst>
          </p:nvPr>
        </p:nvGraphicFramePr>
        <p:xfrm>
          <a:off x="6876256" y="1844824"/>
          <a:ext cx="296863" cy="236538"/>
        </p:xfrm>
        <a:graphic>
          <a:graphicData uri="http://schemas.openxmlformats.org/presentationml/2006/ole">
            <mc:AlternateContent xmlns:mc="http://schemas.openxmlformats.org/markup-compatibility/2006">
              <mc:Choice xmlns:v="urn:schemas-microsoft-com:vml" Requires="v">
                <p:oleObj spid="_x0000_s3148" name="Microsoft Equation 3.0" r:id="rId17" imgW="291973" imgH="241195" progId="Equation.3">
                  <p:embed/>
                </p:oleObj>
              </mc:Choice>
              <mc:Fallback>
                <p:oleObj name="Microsoft Equation 3.0" r:id="rId17" imgW="291973" imgH="241195"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76256" y="1844824"/>
                        <a:ext cx="2968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771123407"/>
              </p:ext>
            </p:extLst>
          </p:nvPr>
        </p:nvGraphicFramePr>
        <p:xfrm>
          <a:off x="1763688" y="2204864"/>
          <a:ext cx="411163" cy="236538"/>
        </p:xfrm>
        <a:graphic>
          <a:graphicData uri="http://schemas.openxmlformats.org/presentationml/2006/ole">
            <mc:AlternateContent xmlns:mc="http://schemas.openxmlformats.org/markup-compatibility/2006">
              <mc:Choice xmlns:v="urn:schemas-microsoft-com:vml" Requires="v">
                <p:oleObj spid="_x0000_s3149" name="Microsoft Equation 3.0" r:id="rId19" imgW="406224" imgH="241195" progId="Equation.3">
                  <p:embed/>
                </p:oleObj>
              </mc:Choice>
              <mc:Fallback>
                <p:oleObj name="Microsoft Equation 3.0" r:id="rId19" imgW="406224" imgH="241195"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63688" y="2204864"/>
                        <a:ext cx="4111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885083706"/>
              </p:ext>
            </p:extLst>
          </p:nvPr>
        </p:nvGraphicFramePr>
        <p:xfrm>
          <a:off x="4282281" y="2420888"/>
          <a:ext cx="579438" cy="296863"/>
        </p:xfrm>
        <a:graphic>
          <a:graphicData uri="http://schemas.openxmlformats.org/presentationml/2006/ole">
            <mc:AlternateContent xmlns:mc="http://schemas.openxmlformats.org/markup-compatibility/2006">
              <mc:Choice xmlns:v="urn:schemas-microsoft-com:vml" Requires="v">
                <p:oleObj spid="_x0000_s3150" name="Microsoft Equation 3.0" r:id="rId21" imgW="583947" imgH="291973" progId="Equation.3">
                  <p:embed/>
                </p:oleObj>
              </mc:Choice>
              <mc:Fallback>
                <p:oleObj name="Microsoft Equation 3.0" r:id="rId21" imgW="583947" imgH="291973" progId="Equation.3">
                  <p:embed/>
                  <p:pic>
                    <p:nvPicPr>
                      <p:cNvPr id="0"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82281" y="2420888"/>
                        <a:ext cx="579438"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3295649865"/>
              </p:ext>
            </p:extLst>
          </p:nvPr>
        </p:nvGraphicFramePr>
        <p:xfrm>
          <a:off x="2411760" y="3140968"/>
          <a:ext cx="617538" cy="228600"/>
        </p:xfrm>
        <a:graphic>
          <a:graphicData uri="http://schemas.openxmlformats.org/presentationml/2006/ole">
            <mc:AlternateContent xmlns:mc="http://schemas.openxmlformats.org/markup-compatibility/2006">
              <mc:Choice xmlns:v="urn:schemas-microsoft-com:vml" Requires="v">
                <p:oleObj spid="_x0000_s3151" name="Microsoft Equation 3.0" r:id="rId23" imgW="622030" imgH="228501" progId="Equation.3">
                  <p:embed/>
                </p:oleObj>
              </mc:Choice>
              <mc:Fallback>
                <p:oleObj name="Microsoft Equation 3.0" r:id="rId23" imgW="622030" imgH="228501" progId="Equation.3">
                  <p:embed/>
                  <p:pic>
                    <p:nvPicPr>
                      <p:cNvPr id="0" name="Object 2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411760" y="3140968"/>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2335736098"/>
              </p:ext>
            </p:extLst>
          </p:nvPr>
        </p:nvGraphicFramePr>
        <p:xfrm>
          <a:off x="4716016" y="3140968"/>
          <a:ext cx="388938" cy="220663"/>
        </p:xfrm>
        <a:graphic>
          <a:graphicData uri="http://schemas.openxmlformats.org/presentationml/2006/ole">
            <mc:AlternateContent xmlns:mc="http://schemas.openxmlformats.org/markup-compatibility/2006">
              <mc:Choice xmlns:v="urn:schemas-microsoft-com:vml" Requires="v">
                <p:oleObj spid="_x0000_s3152" name="Microsoft Equation 3.0" r:id="rId25" imgW="393359" imgH="215713" progId="Equation.3">
                  <p:embed/>
                </p:oleObj>
              </mc:Choice>
              <mc:Fallback>
                <p:oleObj name="Microsoft Equation 3.0" r:id="rId25" imgW="393359" imgH="215713" progId="Equation.3">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016" y="3140968"/>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Rectangle 2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9" name="Объект 28"/>
          <p:cNvGraphicFramePr>
            <a:graphicFrameLocks noChangeAspect="1"/>
          </p:cNvGraphicFramePr>
          <p:nvPr>
            <p:extLst>
              <p:ext uri="{D42A27DB-BD31-4B8C-83A1-F6EECF244321}">
                <p14:modId xmlns:p14="http://schemas.microsoft.com/office/powerpoint/2010/main" val="3304183331"/>
              </p:ext>
            </p:extLst>
          </p:nvPr>
        </p:nvGraphicFramePr>
        <p:xfrm>
          <a:off x="4427984" y="3429000"/>
          <a:ext cx="388938" cy="220663"/>
        </p:xfrm>
        <a:graphic>
          <a:graphicData uri="http://schemas.openxmlformats.org/presentationml/2006/ole">
            <mc:AlternateContent xmlns:mc="http://schemas.openxmlformats.org/markup-compatibility/2006">
              <mc:Choice xmlns:v="urn:schemas-microsoft-com:vml" Requires="v">
                <p:oleObj spid="_x0000_s3153" name="Microsoft Equation 3.0" r:id="rId26" imgW="393359" imgH="215713" progId="Equation.3">
                  <p:embed/>
                </p:oleObj>
              </mc:Choice>
              <mc:Fallback>
                <p:oleObj name="Microsoft Equation 3.0" r:id="rId26" imgW="393359" imgH="215713" progId="Equation.3">
                  <p:embed/>
                  <p:pic>
                    <p:nvPicPr>
                      <p:cNvPr id="0" name="Object 2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427984" y="3429000"/>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2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 name="Объект 30"/>
          <p:cNvGraphicFramePr>
            <a:graphicFrameLocks noChangeAspect="1"/>
          </p:cNvGraphicFramePr>
          <p:nvPr>
            <p:extLst>
              <p:ext uri="{D42A27DB-BD31-4B8C-83A1-F6EECF244321}">
                <p14:modId xmlns:p14="http://schemas.microsoft.com/office/powerpoint/2010/main" val="3849028486"/>
              </p:ext>
            </p:extLst>
          </p:nvPr>
        </p:nvGraphicFramePr>
        <p:xfrm>
          <a:off x="4423568" y="3717032"/>
          <a:ext cx="296863" cy="236538"/>
        </p:xfrm>
        <a:graphic>
          <a:graphicData uri="http://schemas.openxmlformats.org/presentationml/2006/ole">
            <mc:AlternateContent xmlns:mc="http://schemas.openxmlformats.org/markup-compatibility/2006">
              <mc:Choice xmlns:v="urn:schemas-microsoft-com:vml" Requires="v">
                <p:oleObj spid="_x0000_s3154" name="Microsoft Equation 3.0" r:id="rId28" imgW="291973" imgH="241195" progId="Equation.3">
                  <p:embed/>
                </p:oleObj>
              </mc:Choice>
              <mc:Fallback>
                <p:oleObj name="Microsoft Equation 3.0" r:id="rId28" imgW="291973" imgH="241195" progId="Equation.3">
                  <p:embed/>
                  <p:pic>
                    <p:nvPicPr>
                      <p:cNvPr id="0" name="Object 2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423568" y="3717032"/>
                        <a:ext cx="2968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Rectangle 3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3" name="Объект 32"/>
          <p:cNvGraphicFramePr>
            <a:graphicFrameLocks noChangeAspect="1"/>
          </p:cNvGraphicFramePr>
          <p:nvPr>
            <p:extLst>
              <p:ext uri="{D42A27DB-BD31-4B8C-83A1-F6EECF244321}">
                <p14:modId xmlns:p14="http://schemas.microsoft.com/office/powerpoint/2010/main" val="1765144561"/>
              </p:ext>
            </p:extLst>
          </p:nvPr>
        </p:nvGraphicFramePr>
        <p:xfrm>
          <a:off x="2843808" y="4293096"/>
          <a:ext cx="1973263" cy="541338"/>
        </p:xfrm>
        <a:graphic>
          <a:graphicData uri="http://schemas.openxmlformats.org/presentationml/2006/ole">
            <mc:AlternateContent xmlns:mc="http://schemas.openxmlformats.org/markup-compatibility/2006">
              <mc:Choice xmlns:v="urn:schemas-microsoft-com:vml" Requires="v">
                <p:oleObj spid="_x0000_s3155" name="Microsoft Equation 3.0" r:id="rId30" imgW="1968500" imgH="546100" progId="Equation.3">
                  <p:embed/>
                </p:oleObj>
              </mc:Choice>
              <mc:Fallback>
                <p:oleObj name="Microsoft Equation 3.0" r:id="rId30" imgW="1968500" imgH="546100" progId="Equation.3">
                  <p:embed/>
                  <p:pic>
                    <p:nvPicPr>
                      <p:cNvPr id="0" name="Object 29"/>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843808" y="4293096"/>
                        <a:ext cx="1973263"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Rectangle 3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5" name="Объект 34"/>
          <p:cNvGraphicFramePr>
            <a:graphicFrameLocks noChangeAspect="1"/>
          </p:cNvGraphicFramePr>
          <p:nvPr>
            <p:extLst>
              <p:ext uri="{D42A27DB-BD31-4B8C-83A1-F6EECF244321}">
                <p14:modId xmlns:p14="http://schemas.microsoft.com/office/powerpoint/2010/main" val="883610333"/>
              </p:ext>
            </p:extLst>
          </p:nvPr>
        </p:nvGraphicFramePr>
        <p:xfrm>
          <a:off x="1475656" y="4797152"/>
          <a:ext cx="388938" cy="220663"/>
        </p:xfrm>
        <a:graphic>
          <a:graphicData uri="http://schemas.openxmlformats.org/presentationml/2006/ole">
            <mc:AlternateContent xmlns:mc="http://schemas.openxmlformats.org/markup-compatibility/2006">
              <mc:Choice xmlns:v="urn:schemas-microsoft-com:vml" Requires="v">
                <p:oleObj spid="_x0000_s3156" name="Microsoft Equation 3.0" r:id="rId32" imgW="393359" imgH="215713" progId="Equation.3">
                  <p:embed/>
                </p:oleObj>
              </mc:Choice>
              <mc:Fallback>
                <p:oleObj name="Microsoft Equation 3.0" r:id="rId32" imgW="393359" imgH="215713" progId="Equation.3">
                  <p:embed/>
                  <p:pic>
                    <p:nvPicPr>
                      <p:cNvPr id="0" name="Object 3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475656" y="4797152"/>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 name="Rectangle 3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7" name="Объект 36"/>
          <p:cNvGraphicFramePr>
            <a:graphicFrameLocks noChangeAspect="1"/>
          </p:cNvGraphicFramePr>
          <p:nvPr>
            <p:extLst>
              <p:ext uri="{D42A27DB-BD31-4B8C-83A1-F6EECF244321}">
                <p14:modId xmlns:p14="http://schemas.microsoft.com/office/powerpoint/2010/main" val="2737812662"/>
              </p:ext>
            </p:extLst>
          </p:nvPr>
        </p:nvGraphicFramePr>
        <p:xfrm>
          <a:off x="3203848" y="4797152"/>
          <a:ext cx="609600" cy="228600"/>
        </p:xfrm>
        <a:graphic>
          <a:graphicData uri="http://schemas.openxmlformats.org/presentationml/2006/ole">
            <mc:AlternateContent xmlns:mc="http://schemas.openxmlformats.org/markup-compatibility/2006">
              <mc:Choice xmlns:v="urn:schemas-microsoft-com:vml" Requires="v">
                <p:oleObj spid="_x0000_s3157" name="Microsoft Equation 3.0" r:id="rId34" imgW="609600" imgH="228600" progId="Equation.3">
                  <p:embed/>
                </p:oleObj>
              </mc:Choice>
              <mc:Fallback>
                <p:oleObj name="Microsoft Equation 3.0" r:id="rId34" imgW="609600" imgH="228600" progId="Equation.3">
                  <p:embed/>
                  <p:pic>
                    <p:nvPicPr>
                      <p:cNvPr id="0" name="Object 33"/>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203848" y="4797152"/>
                        <a:ext cx="6096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07574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568952" cy="6408712"/>
          </a:xfrm>
        </p:spPr>
        <p:txBody>
          <a:bodyPr>
            <a:normAutofit/>
          </a:bodyPr>
          <a:lstStyle/>
          <a:p>
            <a:r>
              <a:rPr lang="kk-KZ" sz="2000" b="1" dirty="0">
                <a:latin typeface="Times New Roman" panose="02020603050405020304" pitchFamily="18" charset="0"/>
                <a:cs typeface="Times New Roman" panose="02020603050405020304" pitchFamily="18" charset="0"/>
              </a:rPr>
              <a:t>Теорема 1.</a:t>
            </a:r>
            <a:r>
              <a:rPr lang="kk-KZ" sz="2000" dirty="0">
                <a:latin typeface="Times New Roman" panose="02020603050405020304" pitchFamily="18" charset="0"/>
                <a:cs typeface="Times New Roman" panose="02020603050405020304" pitchFamily="18" charset="0"/>
              </a:rPr>
              <a:t> Егер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аралығында </a:t>
            </a:r>
            <a:r>
              <a:rPr lang="kk-KZ" sz="2000" dirty="0">
                <a:latin typeface="Times New Roman" panose="02020603050405020304" pitchFamily="18" charset="0"/>
                <a:cs typeface="Times New Roman" panose="02020603050405020304" pitchFamily="18" charset="0"/>
              </a:rPr>
              <a:t>үзіліссіз болса немесе осы кесіндіде бірінші түрдегі үзіліс нүктелерінің ақырлы сандары бар болса, онда бұл </a:t>
            </a:r>
            <a:r>
              <a:rPr lang="kk-KZ" sz="2000" dirty="0" smtClean="0">
                <a:latin typeface="Times New Roman" panose="02020603050405020304" pitchFamily="18" charset="0"/>
                <a:cs typeface="Times New Roman" panose="02020603050405020304" pitchFamily="18" charset="0"/>
              </a:rPr>
              <a:t>функция</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кесіндісінде интегралданады, яғни,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табылады</a:t>
            </a:r>
            <a:r>
              <a:rPr lang="kk-KZ"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Бұл теореманың мағынасы теореманың шарттары орындалғанда, қалай бөліктеуге байланыссыз,  барлық кесінділердің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ұзындықтары </a:t>
            </a:r>
            <a:r>
              <a:rPr lang="kk-KZ" sz="2000" dirty="0">
                <a:latin typeface="Times New Roman" panose="02020603050405020304" pitchFamily="18" charset="0"/>
                <a:cs typeface="Times New Roman" panose="02020603050405020304" pitchFamily="18" charset="0"/>
              </a:rPr>
              <a:t>нөлге ұмтылғанда,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интегралдық </a:t>
            </a:r>
            <a:r>
              <a:rPr lang="kk-KZ" sz="2000" dirty="0">
                <a:latin typeface="Times New Roman" panose="02020603050405020304" pitchFamily="18" charset="0"/>
                <a:cs typeface="Times New Roman" panose="02020603050405020304" pitchFamily="18" charset="0"/>
              </a:rPr>
              <a:t>қосындысы тек бір ғана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санына </a:t>
            </a:r>
            <a:r>
              <a:rPr lang="kk-KZ" sz="2000" dirty="0">
                <a:latin typeface="Times New Roman" panose="02020603050405020304" pitchFamily="18" charset="0"/>
                <a:cs typeface="Times New Roman" panose="02020603050405020304" pitchFamily="18" charset="0"/>
              </a:rPr>
              <a:t>ұмтылады</a:t>
            </a:r>
            <a:r>
              <a:rPr lang="kk-KZ" sz="2000" dirty="0" smtClean="0">
                <a:latin typeface="Times New Roman" panose="02020603050405020304" pitchFamily="18" charset="0"/>
                <a:cs typeface="Times New Roman" panose="02020603050405020304" pitchFamily="18" charset="0"/>
              </a:rPr>
              <a:t>.</a:t>
            </a:r>
            <a:endParaRPr lang="en-US" sz="2000" b="1" dirty="0" smtClean="0"/>
          </a:p>
          <a:p>
            <a:pPr marL="0" indent="0" algn="ctr">
              <a:buNone/>
            </a:pPr>
            <a:r>
              <a:rPr lang="kk-KZ" sz="2000" b="1" dirty="0" smtClean="0">
                <a:latin typeface="Times New Roman" panose="02020603050405020304" pitchFamily="18" charset="0"/>
                <a:cs typeface="Times New Roman" panose="02020603050405020304" pitchFamily="18" charset="0"/>
              </a:rPr>
              <a:t>Анықталған </a:t>
            </a:r>
            <a:r>
              <a:rPr lang="kk-KZ" sz="2000" b="1" dirty="0">
                <a:latin typeface="Times New Roman" panose="02020603050405020304" pitchFamily="18" charset="0"/>
                <a:cs typeface="Times New Roman" panose="02020603050405020304" pitchFamily="18" charset="0"/>
              </a:rPr>
              <a:t>интегралдың қасиеттері.</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Ары қарай, біз тек интегралданатын функцияларды ғана қарастырамыз. </a:t>
            </a:r>
            <a:endParaRPr lang="en-US"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1</a:t>
            </a:r>
            <a:r>
              <a:rPr lang="ru-RU"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ru-RU" sz="2000" i="1" dirty="0" smtClean="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    </a:t>
            </a:r>
            <a:r>
              <a:rPr lang="ru-RU" sz="2000" i="1" dirty="0" smtClean="0">
                <a:latin typeface="Times New Roman" panose="02020603050405020304" pitchFamily="18" charset="0"/>
                <a:cs typeface="Times New Roman" panose="02020603050405020304" pitchFamily="18" charset="0"/>
              </a:rPr>
              <a:t>,</a:t>
            </a:r>
            <a:r>
              <a:rPr lang="en-US" sz="2000" i="1" dirty="0" smtClean="0">
                <a:latin typeface="Times New Roman" panose="02020603050405020304" pitchFamily="18" charset="0"/>
                <a:cs typeface="Times New Roman" panose="02020603050405020304" pitchFamily="18" charset="0"/>
              </a:rPr>
              <a:t> C</a:t>
            </a:r>
            <a:r>
              <a:rPr lang="ru-RU" sz="2000" i="1"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2) Е</a:t>
            </a:r>
            <a:r>
              <a:rPr lang="kk-KZ" sz="2000" dirty="0">
                <a:latin typeface="Times New Roman" panose="02020603050405020304" pitchFamily="18" charset="0"/>
                <a:cs typeface="Times New Roman" panose="02020603050405020304" pitchFamily="18" charset="0"/>
              </a:rPr>
              <a:t>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болса</a:t>
            </a:r>
            <a:r>
              <a:rPr lang="ru-RU" sz="2000" dirty="0">
                <a:latin typeface="Times New Roman" panose="02020603050405020304" pitchFamily="18" charset="0"/>
                <a:cs typeface="Times New Roman" panose="02020603050405020304" pitchFamily="18" charset="0"/>
              </a:rPr>
              <a:t>, о</a:t>
            </a:r>
            <a:r>
              <a:rPr lang="kk-KZ" sz="2000" dirty="0">
                <a:latin typeface="Times New Roman" panose="02020603050405020304" pitchFamily="18" charset="0"/>
                <a:cs typeface="Times New Roman" panose="02020603050405020304" pitchFamily="18" charset="0"/>
              </a:rPr>
              <a:t>нда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3) Е</a:t>
            </a:r>
            <a:r>
              <a:rPr lang="kk-KZ" sz="2000" dirty="0">
                <a:latin typeface="Times New Roman" panose="02020603050405020304" pitchFamily="18" charset="0"/>
                <a:cs typeface="Times New Roman" panose="02020603050405020304" pitchFamily="18" charset="0"/>
              </a:rPr>
              <a:t>гер  </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ru-RU"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kk-KZ" sz="2000" dirty="0">
                <a:latin typeface="Times New Roman" panose="02020603050405020304" pitchFamily="18" charset="0"/>
                <a:cs typeface="Times New Roman" panose="02020603050405020304" pitchFamily="18" charset="0"/>
              </a:rPr>
              <a:t>төменнен және жоғарыдан сәйкесінше  </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сандарымен </a:t>
            </a:r>
            <a:r>
              <a:rPr lang="kk-KZ" sz="2000" dirty="0">
                <a:latin typeface="Times New Roman" panose="02020603050405020304" pitchFamily="18" charset="0"/>
                <a:cs typeface="Times New Roman" panose="02020603050405020304" pitchFamily="18" charset="0"/>
              </a:rPr>
              <a:t>шектелген болса</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яғни, </a:t>
            </a:r>
            <a:r>
              <a:rPr lang="kk-KZ" sz="2000" dirty="0" smtClean="0">
                <a:latin typeface="Times New Roman" panose="02020603050405020304" pitchFamily="18" charset="0"/>
                <a:cs typeface="Times New Roman" panose="02020603050405020304" pitchFamily="18" charset="0"/>
              </a:rPr>
              <a:t>егер</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ru-RU"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теңсіздігі </a:t>
            </a:r>
            <a:r>
              <a:rPr lang="kk-KZ" sz="2000" dirty="0">
                <a:latin typeface="Times New Roman" panose="02020603050405020304" pitchFamily="18" charset="0"/>
                <a:cs typeface="Times New Roman" panose="02020603050405020304" pitchFamily="18" charset="0"/>
              </a:rPr>
              <a:t>орындалса</a:t>
            </a:r>
            <a:r>
              <a:rPr lang="ru-RU" sz="2000" dirty="0">
                <a:latin typeface="Times New Roman" panose="02020603050405020304" pitchFamily="18" charset="0"/>
                <a:cs typeface="Times New Roman" panose="02020603050405020304" pitchFamily="18" charset="0"/>
              </a:rPr>
              <a:t>, о</a:t>
            </a:r>
            <a:r>
              <a:rPr lang="kk-KZ" sz="2000" dirty="0">
                <a:latin typeface="Times New Roman" panose="02020603050405020304" pitchFamily="18" charset="0"/>
                <a:cs typeface="Times New Roman" panose="02020603050405020304" pitchFamily="18" charset="0"/>
              </a:rPr>
              <a:t>нда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орынды</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Бұл тұжырымның дәлелдеуі бірінші және екінші қасиеттерден шығады. Бұл қасиеттер – анықталған интегралдың </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жоғарғы және төменгі жағынан бағалануы</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деп аталады.</a:t>
            </a:r>
            <a:r>
              <a:rPr lang="kk-KZ" sz="2000" b="1"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2599598736"/>
              </p:ext>
            </p:extLst>
          </p:nvPr>
        </p:nvGraphicFramePr>
        <p:xfrm>
          <a:off x="2483768" y="332656"/>
          <a:ext cx="617538" cy="228600"/>
        </p:xfrm>
        <a:graphic>
          <a:graphicData uri="http://schemas.openxmlformats.org/presentationml/2006/ole">
            <mc:AlternateContent xmlns:mc="http://schemas.openxmlformats.org/markup-compatibility/2006">
              <mc:Choice xmlns:v="urn:schemas-microsoft-com:vml" Requires="v">
                <p:oleObj spid="_x0000_s4171" name="Microsoft Equation 3.0" r:id="rId3" imgW="622030" imgH="228501" progId="Equation.3">
                  <p:embed/>
                </p:oleObj>
              </mc:Choice>
              <mc:Fallback>
                <p:oleObj name="Microsoft Equation 3.0" r:id="rId3" imgW="622030"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32656"/>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596371013"/>
              </p:ext>
            </p:extLst>
          </p:nvPr>
        </p:nvGraphicFramePr>
        <p:xfrm>
          <a:off x="4377531" y="332656"/>
          <a:ext cx="388938" cy="220663"/>
        </p:xfrm>
        <a:graphic>
          <a:graphicData uri="http://schemas.openxmlformats.org/presentationml/2006/ole">
            <mc:AlternateContent xmlns:mc="http://schemas.openxmlformats.org/markup-compatibility/2006">
              <mc:Choice xmlns:v="urn:schemas-microsoft-com:vml" Requires="v">
                <p:oleObj spid="_x0000_s4172" name="Microsoft Equation 3.0" r:id="rId5" imgW="393359" imgH="215713" progId="Equation.3">
                  <p:embed/>
                </p:oleObj>
              </mc:Choice>
              <mc:Fallback>
                <p:oleObj name="Microsoft Equation 3.0" r:id="rId5" imgW="393359" imgH="215713"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7531" y="332656"/>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593548419"/>
              </p:ext>
            </p:extLst>
          </p:nvPr>
        </p:nvGraphicFramePr>
        <p:xfrm>
          <a:off x="3347864" y="980728"/>
          <a:ext cx="388938" cy="220663"/>
        </p:xfrm>
        <a:graphic>
          <a:graphicData uri="http://schemas.openxmlformats.org/presentationml/2006/ole">
            <mc:AlternateContent xmlns:mc="http://schemas.openxmlformats.org/markup-compatibility/2006">
              <mc:Choice xmlns:v="urn:schemas-microsoft-com:vml" Requires="v">
                <p:oleObj spid="_x0000_s4173" name="Microsoft Equation 3.0" r:id="rId7" imgW="393359" imgH="215713" progId="Equation.3">
                  <p:embed/>
                </p:oleObj>
              </mc:Choice>
              <mc:Fallback>
                <p:oleObj name="Microsoft Equation 3.0" r:id="rId7" imgW="393359" imgH="215713"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980728"/>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3942428318"/>
              </p:ext>
            </p:extLst>
          </p:nvPr>
        </p:nvGraphicFramePr>
        <p:xfrm>
          <a:off x="7740352" y="836712"/>
          <a:ext cx="647700" cy="541338"/>
        </p:xfrm>
        <a:graphic>
          <a:graphicData uri="http://schemas.openxmlformats.org/presentationml/2006/ole">
            <mc:AlternateContent xmlns:mc="http://schemas.openxmlformats.org/markup-compatibility/2006">
              <mc:Choice xmlns:v="urn:schemas-microsoft-com:vml" Requires="v">
                <p:oleObj spid="_x0000_s4174" name="Microsoft Equation 3.0" r:id="rId8" imgW="647419" imgH="545863" progId="Equation.3">
                  <p:embed/>
                </p:oleObj>
              </mc:Choice>
              <mc:Fallback>
                <p:oleObj name="Microsoft Equation 3.0" r:id="rId8" imgW="647419" imgH="545863"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0352" y="836712"/>
                        <a:ext cx="6477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2427942302"/>
              </p:ext>
            </p:extLst>
          </p:nvPr>
        </p:nvGraphicFramePr>
        <p:xfrm>
          <a:off x="5796136" y="1916832"/>
          <a:ext cx="296863" cy="236538"/>
        </p:xfrm>
        <a:graphic>
          <a:graphicData uri="http://schemas.openxmlformats.org/presentationml/2006/ole">
            <mc:AlternateContent xmlns:mc="http://schemas.openxmlformats.org/markup-compatibility/2006">
              <mc:Choice xmlns:v="urn:schemas-microsoft-com:vml" Requires="v">
                <p:oleObj spid="_x0000_s4175" name="Microsoft Equation 3.0" r:id="rId10" imgW="291973" imgH="241195" progId="Equation.3">
                  <p:embed/>
                </p:oleObj>
              </mc:Choice>
              <mc:Fallback>
                <p:oleObj name="Microsoft Equation 3.0" r:id="rId10" imgW="291973" imgH="241195"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6136" y="1916832"/>
                        <a:ext cx="2968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3740754130"/>
              </p:ext>
            </p:extLst>
          </p:nvPr>
        </p:nvGraphicFramePr>
        <p:xfrm>
          <a:off x="2051720" y="2204864"/>
          <a:ext cx="579438" cy="296863"/>
        </p:xfrm>
        <a:graphic>
          <a:graphicData uri="http://schemas.openxmlformats.org/presentationml/2006/ole">
            <mc:AlternateContent xmlns:mc="http://schemas.openxmlformats.org/markup-compatibility/2006">
              <mc:Choice xmlns:v="urn:schemas-microsoft-com:vml" Requires="v">
                <p:oleObj spid="_x0000_s4176" name="Microsoft Equation 3.0" r:id="rId12" imgW="583947" imgH="291973" progId="Equation.3">
                  <p:embed/>
                </p:oleObj>
              </mc:Choice>
              <mc:Fallback>
                <p:oleObj name="Microsoft Equation 3.0" r:id="rId12" imgW="583947" imgH="291973" progId="Equation.3">
                  <p:embed/>
                  <p:pic>
                    <p:nvPicPr>
                      <p:cNvPr id="0"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51720" y="2204864"/>
                        <a:ext cx="579438"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2701117515"/>
              </p:ext>
            </p:extLst>
          </p:nvPr>
        </p:nvGraphicFramePr>
        <p:xfrm>
          <a:off x="6804248" y="2132856"/>
          <a:ext cx="647700" cy="541338"/>
        </p:xfrm>
        <a:graphic>
          <a:graphicData uri="http://schemas.openxmlformats.org/presentationml/2006/ole">
            <mc:AlternateContent xmlns:mc="http://schemas.openxmlformats.org/markup-compatibility/2006">
              <mc:Choice xmlns:v="urn:schemas-microsoft-com:vml" Requires="v">
                <p:oleObj spid="_x0000_s4177" name="Microsoft Equation 3.0" r:id="rId14" imgW="647419" imgH="545863" progId="Equation.3">
                  <p:embed/>
                </p:oleObj>
              </mc:Choice>
              <mc:Fallback>
                <p:oleObj name="Microsoft Equation 3.0" r:id="rId14" imgW="647419" imgH="545863" progId="Equation.3">
                  <p:embed/>
                  <p:pic>
                    <p:nvPicPr>
                      <p:cNvPr id="0"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04248" y="2132856"/>
                        <a:ext cx="6477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2412693675"/>
              </p:ext>
            </p:extLst>
          </p:nvPr>
        </p:nvGraphicFramePr>
        <p:xfrm>
          <a:off x="683568" y="3501008"/>
          <a:ext cx="1219200" cy="541338"/>
        </p:xfrm>
        <a:graphic>
          <a:graphicData uri="http://schemas.openxmlformats.org/presentationml/2006/ole">
            <mc:AlternateContent xmlns:mc="http://schemas.openxmlformats.org/markup-compatibility/2006">
              <mc:Choice xmlns:v="urn:schemas-microsoft-com:vml" Requires="v">
                <p:oleObj spid="_x0000_s4178" name="Microsoft Equation 3.0" r:id="rId16" imgW="1218671" imgH="545863" progId="Equation.3">
                  <p:embed/>
                </p:oleObj>
              </mc:Choice>
              <mc:Fallback>
                <p:oleObj name="Microsoft Equation 3.0" r:id="rId16" imgW="1218671" imgH="545863" progId="Equation.3">
                  <p:embed/>
                  <p:pic>
                    <p:nvPicPr>
                      <p:cNvPr id="0" name="Object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3568" y="3501008"/>
                        <a:ext cx="12192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1967986847"/>
              </p:ext>
            </p:extLst>
          </p:nvPr>
        </p:nvGraphicFramePr>
        <p:xfrm>
          <a:off x="1115616" y="4005064"/>
          <a:ext cx="388938" cy="220663"/>
        </p:xfrm>
        <a:graphic>
          <a:graphicData uri="http://schemas.openxmlformats.org/presentationml/2006/ole">
            <mc:AlternateContent xmlns:mc="http://schemas.openxmlformats.org/markup-compatibility/2006">
              <mc:Choice xmlns:v="urn:schemas-microsoft-com:vml" Requires="v">
                <p:oleObj spid="_x0000_s4179" name="Microsoft Equation 3.0" r:id="rId18" imgW="393359" imgH="215713" progId="Equation.3">
                  <p:embed/>
                </p:oleObj>
              </mc:Choice>
              <mc:Fallback>
                <p:oleObj name="Microsoft Equation 3.0" r:id="rId18" imgW="393359" imgH="215713" progId="Equation.3">
                  <p:embed/>
                  <p:pic>
                    <p:nvPicPr>
                      <p:cNvPr id="0" name="Object 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15616" y="4005064"/>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2186463929"/>
              </p:ext>
            </p:extLst>
          </p:nvPr>
        </p:nvGraphicFramePr>
        <p:xfrm>
          <a:off x="2915816" y="4005064"/>
          <a:ext cx="838200" cy="228600"/>
        </p:xfrm>
        <a:graphic>
          <a:graphicData uri="http://schemas.openxmlformats.org/presentationml/2006/ole">
            <mc:AlternateContent xmlns:mc="http://schemas.openxmlformats.org/markup-compatibility/2006">
              <mc:Choice xmlns:v="urn:schemas-microsoft-com:vml" Requires="v">
                <p:oleObj spid="_x0000_s4180" name="Microsoft Equation 3.0" r:id="rId20" imgW="838200" imgH="228600" progId="Equation.3">
                  <p:embed/>
                </p:oleObj>
              </mc:Choice>
              <mc:Fallback>
                <p:oleObj name="Microsoft Equation 3.0" r:id="rId20" imgW="838200" imgH="228600" progId="Equation.3">
                  <p:embed/>
                  <p:pic>
                    <p:nvPicPr>
                      <p:cNvPr id="0" name="Object 2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915816" y="4005064"/>
                        <a:ext cx="8382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2235640764"/>
              </p:ext>
            </p:extLst>
          </p:nvPr>
        </p:nvGraphicFramePr>
        <p:xfrm>
          <a:off x="5076056" y="3789040"/>
          <a:ext cx="1447800" cy="541338"/>
        </p:xfrm>
        <a:graphic>
          <a:graphicData uri="http://schemas.openxmlformats.org/presentationml/2006/ole">
            <mc:AlternateContent xmlns:mc="http://schemas.openxmlformats.org/markup-compatibility/2006">
              <mc:Choice xmlns:v="urn:schemas-microsoft-com:vml" Requires="v">
                <p:oleObj spid="_x0000_s4181" name="Microsoft Equation 3.0" r:id="rId22" imgW="1447172" imgH="545863" progId="Equation.3">
                  <p:embed/>
                </p:oleObj>
              </mc:Choice>
              <mc:Fallback>
                <p:oleObj name="Microsoft Equation 3.0" r:id="rId22" imgW="1447172" imgH="545863" progId="Equation.3">
                  <p:embed/>
                  <p:pic>
                    <p:nvPicPr>
                      <p:cNvPr id="0" name="Object 2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76056" y="3789040"/>
                        <a:ext cx="14478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815458695"/>
              </p:ext>
            </p:extLst>
          </p:nvPr>
        </p:nvGraphicFramePr>
        <p:xfrm>
          <a:off x="1187624" y="4365104"/>
          <a:ext cx="388938" cy="220663"/>
        </p:xfrm>
        <a:graphic>
          <a:graphicData uri="http://schemas.openxmlformats.org/presentationml/2006/ole">
            <mc:AlternateContent xmlns:mc="http://schemas.openxmlformats.org/markup-compatibility/2006">
              <mc:Choice xmlns:v="urn:schemas-microsoft-com:vml" Requires="v">
                <p:oleObj spid="_x0000_s4182" name="Microsoft Equation 3.0" r:id="rId24" imgW="393359" imgH="215713" progId="Equation.3">
                  <p:embed/>
                </p:oleObj>
              </mc:Choice>
              <mc:Fallback>
                <p:oleObj name="Microsoft Equation 3.0" r:id="rId24" imgW="393359" imgH="215713" progId="Equation.3">
                  <p:embed/>
                  <p:pic>
                    <p:nvPicPr>
                      <p:cNvPr id="0" name="Object 2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87624" y="4365104"/>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Rectangle 2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9" name="Объект 28"/>
          <p:cNvGraphicFramePr>
            <a:graphicFrameLocks noChangeAspect="1"/>
          </p:cNvGraphicFramePr>
          <p:nvPr>
            <p:extLst>
              <p:ext uri="{D42A27DB-BD31-4B8C-83A1-F6EECF244321}">
                <p14:modId xmlns:p14="http://schemas.microsoft.com/office/powerpoint/2010/main" val="1633536870"/>
              </p:ext>
            </p:extLst>
          </p:nvPr>
        </p:nvGraphicFramePr>
        <p:xfrm>
          <a:off x="2915816" y="4365104"/>
          <a:ext cx="350838" cy="228600"/>
        </p:xfrm>
        <a:graphic>
          <a:graphicData uri="http://schemas.openxmlformats.org/presentationml/2006/ole">
            <mc:AlternateContent xmlns:mc="http://schemas.openxmlformats.org/markup-compatibility/2006">
              <mc:Choice xmlns:v="urn:schemas-microsoft-com:vml" Requires="v">
                <p:oleObj spid="_x0000_s4183" name="Microsoft Equation 3.0" r:id="rId26" imgW="355446" imgH="228501" progId="Equation.3">
                  <p:embed/>
                </p:oleObj>
              </mc:Choice>
              <mc:Fallback>
                <p:oleObj name="Microsoft Equation 3.0" r:id="rId26" imgW="355446" imgH="228501" progId="Equation.3">
                  <p:embed/>
                  <p:pic>
                    <p:nvPicPr>
                      <p:cNvPr id="0" name="Object 2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915816" y="4365104"/>
                        <a:ext cx="3508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3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 name="Объект 30"/>
          <p:cNvGraphicFramePr>
            <a:graphicFrameLocks noChangeAspect="1"/>
          </p:cNvGraphicFramePr>
          <p:nvPr>
            <p:extLst>
              <p:ext uri="{D42A27DB-BD31-4B8C-83A1-F6EECF244321}">
                <p14:modId xmlns:p14="http://schemas.microsoft.com/office/powerpoint/2010/main" val="1727636396"/>
              </p:ext>
            </p:extLst>
          </p:nvPr>
        </p:nvGraphicFramePr>
        <p:xfrm>
          <a:off x="1619672" y="4725144"/>
          <a:ext cx="190500" cy="144463"/>
        </p:xfrm>
        <a:graphic>
          <a:graphicData uri="http://schemas.openxmlformats.org/presentationml/2006/ole">
            <mc:AlternateContent xmlns:mc="http://schemas.openxmlformats.org/markup-compatibility/2006">
              <mc:Choice xmlns:v="urn:schemas-microsoft-com:vml" Requires="v">
                <p:oleObj spid="_x0000_s4184" name="Microsoft Equation 3.0" r:id="rId28" imgW="190417" imgH="139639" progId="Equation.3">
                  <p:embed/>
                </p:oleObj>
              </mc:Choice>
              <mc:Fallback>
                <p:oleObj name="Microsoft Equation 3.0" r:id="rId28" imgW="190417" imgH="139639" progId="Equation.3">
                  <p:embed/>
                  <p:pic>
                    <p:nvPicPr>
                      <p:cNvPr id="0" name="Object 2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619672" y="4725144"/>
                        <a:ext cx="190500" cy="144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Rectangle 3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3" name="Объект 32"/>
          <p:cNvGraphicFramePr>
            <a:graphicFrameLocks noChangeAspect="1"/>
          </p:cNvGraphicFramePr>
          <p:nvPr>
            <p:extLst>
              <p:ext uri="{D42A27DB-BD31-4B8C-83A1-F6EECF244321}">
                <p14:modId xmlns:p14="http://schemas.microsoft.com/office/powerpoint/2010/main" val="2603613674"/>
              </p:ext>
            </p:extLst>
          </p:nvPr>
        </p:nvGraphicFramePr>
        <p:xfrm>
          <a:off x="2411760" y="4725144"/>
          <a:ext cx="198438" cy="182563"/>
        </p:xfrm>
        <a:graphic>
          <a:graphicData uri="http://schemas.openxmlformats.org/presentationml/2006/ole">
            <mc:AlternateContent xmlns:mc="http://schemas.openxmlformats.org/markup-compatibility/2006">
              <mc:Choice xmlns:v="urn:schemas-microsoft-com:vml" Requires="v">
                <p:oleObj spid="_x0000_s4185" name="Microsoft Equation 3.0" r:id="rId30" imgW="202936" imgH="177569" progId="Equation.3">
                  <p:embed/>
                </p:oleObj>
              </mc:Choice>
              <mc:Fallback>
                <p:oleObj name="Microsoft Equation 3.0" r:id="rId30" imgW="202936" imgH="177569" progId="Equation.3">
                  <p:embed/>
                  <p:pic>
                    <p:nvPicPr>
                      <p:cNvPr id="0" name="Object 3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411760" y="4725144"/>
                        <a:ext cx="198438" cy="182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Rectangle 3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5" name="Объект 34"/>
          <p:cNvGraphicFramePr>
            <a:graphicFrameLocks noChangeAspect="1"/>
          </p:cNvGraphicFramePr>
          <p:nvPr>
            <p:extLst>
              <p:ext uri="{D42A27DB-BD31-4B8C-83A1-F6EECF244321}">
                <p14:modId xmlns:p14="http://schemas.microsoft.com/office/powerpoint/2010/main" val="2553975155"/>
              </p:ext>
            </p:extLst>
          </p:nvPr>
        </p:nvGraphicFramePr>
        <p:xfrm>
          <a:off x="7092280" y="4725144"/>
          <a:ext cx="388938" cy="220663"/>
        </p:xfrm>
        <a:graphic>
          <a:graphicData uri="http://schemas.openxmlformats.org/presentationml/2006/ole">
            <mc:AlternateContent xmlns:mc="http://schemas.openxmlformats.org/markup-compatibility/2006">
              <mc:Choice xmlns:v="urn:schemas-microsoft-com:vml" Requires="v">
                <p:oleObj spid="_x0000_s4186" name="Microsoft Equation 3.0" r:id="rId32" imgW="393359" imgH="215713" progId="Equation.3">
                  <p:embed/>
                </p:oleObj>
              </mc:Choice>
              <mc:Fallback>
                <p:oleObj name="Microsoft Equation 3.0" r:id="rId32" imgW="393359" imgH="215713" progId="Equation.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2280" y="4725144"/>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 name="Rectangle 3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7" name="Объект 36"/>
          <p:cNvGraphicFramePr>
            <a:graphicFrameLocks noChangeAspect="1"/>
          </p:cNvGraphicFramePr>
          <p:nvPr>
            <p:extLst>
              <p:ext uri="{D42A27DB-BD31-4B8C-83A1-F6EECF244321}">
                <p14:modId xmlns:p14="http://schemas.microsoft.com/office/powerpoint/2010/main" val="2785665842"/>
              </p:ext>
            </p:extLst>
          </p:nvPr>
        </p:nvGraphicFramePr>
        <p:xfrm>
          <a:off x="1691680" y="5013176"/>
          <a:ext cx="1020763" cy="228600"/>
        </p:xfrm>
        <a:graphic>
          <a:graphicData uri="http://schemas.openxmlformats.org/presentationml/2006/ole">
            <mc:AlternateContent xmlns:mc="http://schemas.openxmlformats.org/markup-compatibility/2006">
              <mc:Choice xmlns:v="urn:schemas-microsoft-com:vml" Requires="v">
                <p:oleObj spid="_x0000_s4187" name="Microsoft Equation 3.0" r:id="rId33" imgW="1016000" imgH="228600" progId="Equation.3">
                  <p:embed/>
                </p:oleObj>
              </mc:Choice>
              <mc:Fallback>
                <p:oleObj name="Microsoft Equation 3.0" r:id="rId33" imgW="1016000" imgH="228600" progId="Equation.3">
                  <p:embed/>
                  <p:pic>
                    <p:nvPicPr>
                      <p:cNvPr id="0" name="Object 35"/>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691680" y="5013176"/>
                        <a:ext cx="1020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 name="Rectangle 3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 name="Объект 38"/>
          <p:cNvGraphicFramePr>
            <a:graphicFrameLocks noChangeAspect="1"/>
          </p:cNvGraphicFramePr>
          <p:nvPr>
            <p:extLst>
              <p:ext uri="{D42A27DB-BD31-4B8C-83A1-F6EECF244321}">
                <p14:modId xmlns:p14="http://schemas.microsoft.com/office/powerpoint/2010/main" val="2727527318"/>
              </p:ext>
            </p:extLst>
          </p:nvPr>
        </p:nvGraphicFramePr>
        <p:xfrm>
          <a:off x="5724128" y="4869160"/>
          <a:ext cx="2278063" cy="541338"/>
        </p:xfrm>
        <a:graphic>
          <a:graphicData uri="http://schemas.openxmlformats.org/presentationml/2006/ole">
            <mc:AlternateContent xmlns:mc="http://schemas.openxmlformats.org/markup-compatibility/2006">
              <mc:Choice xmlns:v="urn:schemas-microsoft-com:vml" Requires="v">
                <p:oleObj spid="_x0000_s4188" name="Microsoft Equation 3.0" r:id="rId35" imgW="2273300" imgH="546100" progId="Equation.3">
                  <p:embed/>
                </p:oleObj>
              </mc:Choice>
              <mc:Fallback>
                <p:oleObj name="Microsoft Equation 3.0" r:id="rId35" imgW="2273300" imgH="546100" progId="Equation.3">
                  <p:embed/>
                  <p:pic>
                    <p:nvPicPr>
                      <p:cNvPr id="0" name="Object 3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724128" y="4869160"/>
                        <a:ext cx="2278063"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71624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pPr marL="0" indent="0">
              <a:buNone/>
            </a:pPr>
            <a:r>
              <a:rPr lang="kk-KZ" b="1" dirty="0">
                <a:latin typeface="Times New Roman" panose="02020603050405020304" pitchFamily="18" charset="0"/>
                <a:cs typeface="Times New Roman" panose="02020603050405020304" pitchFamily="18" charset="0"/>
              </a:rPr>
              <a:t>Мысал 1. </a:t>
            </a:r>
            <a:endParaRPr lang="en-US"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интегралын </a:t>
            </a:r>
            <a:r>
              <a:rPr lang="kk-KZ" dirty="0">
                <a:latin typeface="Times New Roman" panose="02020603050405020304" pitchFamily="18" charset="0"/>
                <a:cs typeface="Times New Roman" panose="02020603050405020304" pitchFamily="18" charset="0"/>
              </a:rPr>
              <a:t>бағалайық.</a:t>
            </a:r>
            <a:endParaRPr lang="en-US"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болғандықтан</a:t>
            </a:r>
            <a:r>
              <a:rPr lang="kk-KZ"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болады</a:t>
            </a:r>
            <a:r>
              <a:rPr lang="kk-KZ" dirty="0">
                <a:latin typeface="Times New Roman" panose="02020603050405020304" pitchFamily="18" charset="0"/>
                <a:cs typeface="Times New Roman" panose="02020603050405020304" pitchFamily="18" charset="0"/>
              </a:rPr>
              <a:t>. Бұдан</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4) </a:t>
            </a:r>
            <a:r>
              <a:rPr lang="kk-KZ" sz="2000" dirty="0">
                <a:latin typeface="Times New Roman" panose="02020603050405020304" pitchFamily="18" charset="0"/>
                <a:cs typeface="Times New Roman" panose="02020603050405020304" pitchFamily="18" charset="0"/>
              </a:rPr>
              <a:t>Орта мән туралы теорема.</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кесіндісінде үзіліссіз болсын, онда бұл кесіндіден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теңдігі </a:t>
            </a:r>
            <a:r>
              <a:rPr lang="kk-KZ" sz="2000" dirty="0">
                <a:latin typeface="Times New Roman" panose="02020603050405020304" pitchFamily="18" charset="0"/>
                <a:cs typeface="Times New Roman" panose="02020603050405020304" pitchFamily="18" charset="0"/>
              </a:rPr>
              <a:t>орындалатындай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нүктесі </a:t>
            </a:r>
            <a:r>
              <a:rPr lang="kk-KZ" sz="2000" dirty="0">
                <a:latin typeface="Times New Roman" panose="02020603050405020304" pitchFamily="18" charset="0"/>
                <a:cs typeface="Times New Roman" panose="02020603050405020304" pitchFamily="18" charset="0"/>
              </a:rPr>
              <a:t>табылады. .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мәні функцияның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аралығындағы орта мәні деп аталады.</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5)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қасиет  </a:t>
            </a:r>
            <a:r>
              <a:rPr lang="kk-KZ" sz="2000" i="1" dirty="0">
                <a:latin typeface="Times New Roman" panose="02020603050405020304" pitchFamily="18" charset="0"/>
                <a:cs typeface="Times New Roman" panose="02020603050405020304" pitchFamily="18" charset="0"/>
              </a:rPr>
              <a:t>анықталған интегралдың модулын бағалау</a:t>
            </a:r>
            <a:r>
              <a:rPr lang="kk-KZ" sz="2000" b="1" i="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деп аталады. </a:t>
            </a:r>
            <a:endParaRPr lang="en-US" sz="20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355184481"/>
              </p:ext>
            </p:extLst>
          </p:nvPr>
        </p:nvGraphicFramePr>
        <p:xfrm>
          <a:off x="611560" y="836712"/>
          <a:ext cx="914400" cy="449263"/>
        </p:xfrm>
        <a:graphic>
          <a:graphicData uri="http://schemas.openxmlformats.org/presentationml/2006/ole">
            <mc:AlternateContent xmlns:mc="http://schemas.openxmlformats.org/markup-compatibility/2006">
              <mc:Choice xmlns:v="urn:schemas-microsoft-com:vml" Requires="v">
                <p:oleObj spid="_x0000_s5165" name="Microsoft Equation 3.0" r:id="rId3" imgW="914400" imgH="444500" progId="Equation.3">
                  <p:embed/>
                </p:oleObj>
              </mc:Choice>
              <mc:Fallback>
                <p:oleObj name="Microsoft Equation 3.0" r:id="rId3" imgW="914400" imgH="4445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836712"/>
                        <a:ext cx="914400"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1566077440"/>
              </p:ext>
            </p:extLst>
          </p:nvPr>
        </p:nvGraphicFramePr>
        <p:xfrm>
          <a:off x="467544" y="1340768"/>
          <a:ext cx="838200" cy="220663"/>
        </p:xfrm>
        <a:graphic>
          <a:graphicData uri="http://schemas.openxmlformats.org/presentationml/2006/ole">
            <mc:AlternateContent xmlns:mc="http://schemas.openxmlformats.org/markup-compatibility/2006">
              <mc:Choice xmlns:v="urn:schemas-microsoft-com:vml" Requires="v">
                <p:oleObj spid="_x0000_s5166" name="Microsoft Equation 3.0" r:id="rId5" imgW="837836" imgH="215806" progId="Equation.3">
                  <p:embed/>
                </p:oleObj>
              </mc:Choice>
              <mc:Fallback>
                <p:oleObj name="Microsoft Equation 3.0" r:id="rId5" imgW="837836" imgH="215806"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1340768"/>
                        <a:ext cx="8382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556699827"/>
              </p:ext>
            </p:extLst>
          </p:nvPr>
        </p:nvGraphicFramePr>
        <p:xfrm>
          <a:off x="3347864" y="1340768"/>
          <a:ext cx="990600" cy="220663"/>
        </p:xfrm>
        <a:graphic>
          <a:graphicData uri="http://schemas.openxmlformats.org/presentationml/2006/ole">
            <mc:AlternateContent xmlns:mc="http://schemas.openxmlformats.org/markup-compatibility/2006">
              <mc:Choice xmlns:v="urn:schemas-microsoft-com:vml" Requires="v">
                <p:oleObj spid="_x0000_s5167" name="Microsoft Equation 3.0" r:id="rId7" imgW="990170" imgH="215806" progId="Equation.3">
                  <p:embed/>
                </p:oleObj>
              </mc:Choice>
              <mc:Fallback>
                <p:oleObj name="Microsoft Equation 3.0" r:id="rId7" imgW="990170" imgH="215806"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7864" y="1340768"/>
                        <a:ext cx="9906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236335669"/>
              </p:ext>
            </p:extLst>
          </p:nvPr>
        </p:nvGraphicFramePr>
        <p:xfrm>
          <a:off x="6444208" y="1268760"/>
          <a:ext cx="1455738" cy="449263"/>
        </p:xfrm>
        <a:graphic>
          <a:graphicData uri="http://schemas.openxmlformats.org/presentationml/2006/ole">
            <mc:AlternateContent xmlns:mc="http://schemas.openxmlformats.org/markup-compatibility/2006">
              <mc:Choice xmlns:v="urn:schemas-microsoft-com:vml" Requires="v">
                <p:oleObj spid="_x0000_s5168" name="Microsoft Equation 3.0" r:id="rId9" imgW="1459866" imgH="444307" progId="Equation.3">
                  <p:embed/>
                </p:oleObj>
              </mc:Choice>
              <mc:Fallback>
                <p:oleObj name="Microsoft Equation 3.0" r:id="rId9" imgW="1459866" imgH="444307"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4208" y="1268760"/>
                        <a:ext cx="1455738"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440584609"/>
              </p:ext>
            </p:extLst>
          </p:nvPr>
        </p:nvGraphicFramePr>
        <p:xfrm>
          <a:off x="395536" y="2132856"/>
          <a:ext cx="617538" cy="228600"/>
        </p:xfrm>
        <a:graphic>
          <a:graphicData uri="http://schemas.openxmlformats.org/presentationml/2006/ole">
            <mc:AlternateContent xmlns:mc="http://schemas.openxmlformats.org/markup-compatibility/2006">
              <mc:Choice xmlns:v="urn:schemas-microsoft-com:vml" Requires="v">
                <p:oleObj spid="_x0000_s5169" name="Microsoft Equation 3.0" r:id="rId11" imgW="622030" imgH="228501" progId="Equation.3">
                  <p:embed/>
                </p:oleObj>
              </mc:Choice>
              <mc:Fallback>
                <p:oleObj name="Microsoft Equation 3.0" r:id="rId11" imgW="622030" imgH="228501"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5536" y="2132856"/>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2136801074"/>
              </p:ext>
            </p:extLst>
          </p:nvPr>
        </p:nvGraphicFramePr>
        <p:xfrm>
          <a:off x="2267744" y="2132856"/>
          <a:ext cx="388938" cy="220663"/>
        </p:xfrm>
        <a:graphic>
          <a:graphicData uri="http://schemas.openxmlformats.org/presentationml/2006/ole">
            <mc:AlternateContent xmlns:mc="http://schemas.openxmlformats.org/markup-compatibility/2006">
              <mc:Choice xmlns:v="urn:schemas-microsoft-com:vml" Requires="v">
                <p:oleObj spid="_x0000_s5170" name="Microsoft Equation 3.0" r:id="rId13" imgW="393359" imgH="215713" progId="Equation.3">
                  <p:embed/>
                </p:oleObj>
              </mc:Choice>
              <mc:Fallback>
                <p:oleObj name="Microsoft Equation 3.0" r:id="rId13" imgW="393359" imgH="215713"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67744" y="2132856"/>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2710449246"/>
              </p:ext>
            </p:extLst>
          </p:nvPr>
        </p:nvGraphicFramePr>
        <p:xfrm>
          <a:off x="467544" y="2420888"/>
          <a:ext cx="1249363" cy="449263"/>
        </p:xfrm>
        <a:graphic>
          <a:graphicData uri="http://schemas.openxmlformats.org/presentationml/2006/ole">
            <mc:AlternateContent xmlns:mc="http://schemas.openxmlformats.org/markup-compatibility/2006">
              <mc:Choice xmlns:v="urn:schemas-microsoft-com:vml" Requires="v">
                <p:oleObj spid="_x0000_s5171" name="Microsoft Equation 3.0" r:id="rId15" imgW="1244600" imgH="444500" progId="Equation.3">
                  <p:embed/>
                </p:oleObj>
              </mc:Choice>
              <mc:Fallback>
                <p:oleObj name="Microsoft Equation 3.0" r:id="rId15" imgW="1244600" imgH="44450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7544" y="2420888"/>
                        <a:ext cx="1249363"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3456007219"/>
              </p:ext>
            </p:extLst>
          </p:nvPr>
        </p:nvGraphicFramePr>
        <p:xfrm>
          <a:off x="4431101" y="2492896"/>
          <a:ext cx="122238" cy="152400"/>
        </p:xfrm>
        <a:graphic>
          <a:graphicData uri="http://schemas.openxmlformats.org/presentationml/2006/ole">
            <mc:AlternateContent xmlns:mc="http://schemas.openxmlformats.org/markup-compatibility/2006">
              <mc:Choice xmlns:v="urn:schemas-microsoft-com:vml" Requires="v">
                <p:oleObj spid="_x0000_s5172" name="Microsoft Equation 3.0" r:id="rId17" imgW="126835" imgH="152202" progId="Equation.3">
                  <p:embed/>
                </p:oleObj>
              </mc:Choice>
              <mc:Fallback>
                <p:oleObj name="Microsoft Equation 3.0" r:id="rId17" imgW="126835" imgH="152202"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31101" y="2492896"/>
                        <a:ext cx="122238" cy="15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1093334379"/>
              </p:ext>
            </p:extLst>
          </p:nvPr>
        </p:nvGraphicFramePr>
        <p:xfrm>
          <a:off x="971600" y="3212976"/>
          <a:ext cx="334963" cy="228600"/>
        </p:xfrm>
        <a:graphic>
          <a:graphicData uri="http://schemas.openxmlformats.org/presentationml/2006/ole">
            <mc:AlternateContent xmlns:mc="http://schemas.openxmlformats.org/markup-compatibility/2006">
              <mc:Choice xmlns:v="urn:schemas-microsoft-com:vml" Requires="v">
                <p:oleObj spid="_x0000_s5173" name="Microsoft Equation 3.0" r:id="rId19" imgW="330200" imgH="228600" progId="Equation.3">
                  <p:embed/>
                </p:oleObj>
              </mc:Choice>
              <mc:Fallback>
                <p:oleObj name="Microsoft Equation 3.0" r:id="rId19" imgW="330200" imgH="228600"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71600" y="3212976"/>
                        <a:ext cx="3349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648955891"/>
              </p:ext>
            </p:extLst>
          </p:nvPr>
        </p:nvGraphicFramePr>
        <p:xfrm>
          <a:off x="3275856" y="3212976"/>
          <a:ext cx="388938" cy="220663"/>
        </p:xfrm>
        <a:graphic>
          <a:graphicData uri="http://schemas.openxmlformats.org/presentationml/2006/ole">
            <mc:AlternateContent xmlns:mc="http://schemas.openxmlformats.org/markup-compatibility/2006">
              <mc:Choice xmlns:v="urn:schemas-microsoft-com:vml" Requires="v">
                <p:oleObj spid="_x0000_s5174" name="Microsoft Equation 3.0" r:id="rId21" imgW="393359" imgH="215713" progId="Equation.3">
                  <p:embed/>
                </p:oleObj>
              </mc:Choice>
              <mc:Fallback>
                <p:oleObj name="Microsoft Equation 3.0" r:id="rId21" imgW="393359" imgH="215713" progId="Equation.3">
                  <p:embed/>
                  <p:pic>
                    <p:nvPicPr>
                      <p:cNvPr id="0"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75856" y="3212976"/>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1643445305"/>
              </p:ext>
            </p:extLst>
          </p:nvPr>
        </p:nvGraphicFramePr>
        <p:xfrm>
          <a:off x="899592" y="3501008"/>
          <a:ext cx="1257300" cy="465138"/>
        </p:xfrm>
        <a:graphic>
          <a:graphicData uri="http://schemas.openxmlformats.org/presentationml/2006/ole">
            <mc:AlternateContent xmlns:mc="http://schemas.openxmlformats.org/markup-compatibility/2006">
              <mc:Choice xmlns:v="urn:schemas-microsoft-com:vml" Requires="v">
                <p:oleObj spid="_x0000_s5175" name="Microsoft Equation 3.0" r:id="rId23" imgW="1257300" imgH="469900" progId="Equation.3">
                  <p:embed/>
                </p:oleObj>
              </mc:Choice>
              <mc:Fallback>
                <p:oleObj name="Microsoft Equation 3.0" r:id="rId23" imgW="1257300" imgH="469900" progId="Equation.3">
                  <p:embed/>
                  <p:pic>
                    <p:nvPicPr>
                      <p:cNvPr id="0" name="Object 2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99592" y="3501008"/>
                        <a:ext cx="1257300" cy="46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1624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48680"/>
            <a:ext cx="8229600" cy="4525963"/>
          </a:xfrm>
        </p:spPr>
        <p:txBody>
          <a:bodyPr/>
          <a:lstStyle/>
          <a:p>
            <a:pPr marL="0" indent="0">
              <a:buNone/>
            </a:pPr>
            <a:r>
              <a:rPr lang="ru-RU" dirty="0"/>
              <a:t>6) Е</a:t>
            </a:r>
            <a:r>
              <a:rPr lang="kk-KZ" dirty="0"/>
              <a:t>гер  </a:t>
            </a:r>
            <a:r>
              <a:rPr lang="ru-RU" dirty="0"/>
              <a:t> </a:t>
            </a:r>
            <a:r>
              <a:rPr lang="en-US" dirty="0" smtClean="0"/>
              <a:t>     </a:t>
            </a:r>
            <a:r>
              <a:rPr lang="kk-KZ" dirty="0" smtClean="0"/>
              <a:t>  </a:t>
            </a:r>
            <a:r>
              <a:rPr lang="kk-KZ" dirty="0"/>
              <a:t>теңсіздігі орындалса</a:t>
            </a:r>
            <a:r>
              <a:rPr lang="ru-RU" dirty="0"/>
              <a:t>, о</a:t>
            </a:r>
            <a:r>
              <a:rPr lang="kk-KZ" dirty="0"/>
              <a:t>нда </a:t>
            </a:r>
            <a:endParaRPr lang="en-US" dirty="0"/>
          </a:p>
          <a:p>
            <a:pPr marL="0" indent="0" algn="ctr">
              <a:buNone/>
            </a:pPr>
            <a:r>
              <a:rPr lang="en-US" dirty="0" smtClean="0"/>
              <a:t> </a:t>
            </a:r>
            <a:r>
              <a:rPr lang="ru-RU" dirty="0" smtClean="0"/>
              <a:t>.</a:t>
            </a:r>
            <a:endParaRPr lang="en-US" dirty="0"/>
          </a:p>
          <a:p>
            <a:pPr marL="0" indent="0">
              <a:buNone/>
            </a:pPr>
            <a:r>
              <a:rPr lang="ru-RU" dirty="0"/>
              <a:t>7)Е</a:t>
            </a:r>
            <a:r>
              <a:rPr lang="kk-KZ" dirty="0"/>
              <a:t>гер  </a:t>
            </a:r>
            <a:r>
              <a:rPr lang="ru-RU" dirty="0"/>
              <a:t> </a:t>
            </a:r>
            <a:r>
              <a:rPr lang="en-US" dirty="0" smtClean="0"/>
              <a:t>  </a:t>
            </a:r>
            <a:r>
              <a:rPr lang="kk-KZ" dirty="0" smtClean="0"/>
              <a:t> </a:t>
            </a:r>
            <a:r>
              <a:rPr lang="kk-KZ" dirty="0"/>
              <a:t>болса</a:t>
            </a:r>
            <a:r>
              <a:rPr lang="ru-RU" dirty="0"/>
              <a:t>, о</a:t>
            </a:r>
            <a:r>
              <a:rPr lang="kk-KZ" dirty="0"/>
              <a:t>нда   </a:t>
            </a:r>
            <a:r>
              <a:rPr lang="en-US" dirty="0" smtClean="0"/>
              <a:t>    </a:t>
            </a:r>
            <a:r>
              <a:rPr lang="ru-RU" dirty="0" smtClean="0"/>
              <a:t> </a:t>
            </a:r>
            <a:r>
              <a:rPr lang="kk-KZ" dirty="0" smtClean="0"/>
              <a:t> </a:t>
            </a:r>
            <a:r>
              <a:rPr lang="kk-KZ" dirty="0"/>
              <a:t>интегралы деп    </a:t>
            </a:r>
            <a:r>
              <a:rPr lang="en-US" dirty="0" smtClean="0"/>
              <a:t> </a:t>
            </a:r>
            <a:r>
              <a:rPr lang="kk-KZ" dirty="0" smtClean="0"/>
              <a:t>   </a:t>
            </a:r>
            <a:r>
              <a:rPr lang="en-US" dirty="0" smtClean="0"/>
              <a:t> </a:t>
            </a:r>
            <a:r>
              <a:rPr lang="kk-KZ" dirty="0" smtClean="0"/>
              <a:t>санын </a:t>
            </a:r>
            <a:r>
              <a:rPr lang="kk-KZ" dirty="0"/>
              <a:t>айтамыз</a:t>
            </a:r>
            <a:r>
              <a:rPr lang="ru-RU" dirty="0"/>
              <a:t>.</a:t>
            </a:r>
            <a:endParaRPr lang="en-US" dirty="0"/>
          </a:p>
          <a:p>
            <a:pPr marL="0" indent="0">
              <a:buNone/>
            </a:pPr>
            <a:r>
              <a:rPr lang="ru-RU" dirty="0"/>
              <a:t>8) Е</a:t>
            </a:r>
            <a:r>
              <a:rPr lang="kk-KZ" dirty="0"/>
              <a:t>гер  </a:t>
            </a:r>
            <a:r>
              <a:rPr lang="ru-RU" dirty="0"/>
              <a:t> а=в</a:t>
            </a:r>
            <a:r>
              <a:rPr lang="kk-KZ" dirty="0"/>
              <a:t>  болса</a:t>
            </a:r>
            <a:r>
              <a:rPr lang="ru-RU" dirty="0"/>
              <a:t>,  о</a:t>
            </a:r>
            <a:r>
              <a:rPr lang="kk-KZ" dirty="0"/>
              <a:t>нда </a:t>
            </a:r>
            <a:r>
              <a:rPr lang="en-US" dirty="0" smtClean="0"/>
              <a:t>          </a:t>
            </a:r>
            <a:r>
              <a:rPr lang="ru-RU" dirty="0" smtClean="0"/>
              <a:t>=</a:t>
            </a:r>
            <a:r>
              <a:rPr lang="ru-RU" dirty="0"/>
              <a:t>0.</a:t>
            </a:r>
            <a:endParaRPr lang="en-US" dirty="0"/>
          </a:p>
          <a:p>
            <a:pPr marL="0" indent="0">
              <a:buNone/>
            </a:pPr>
            <a:r>
              <a:rPr lang="ru-RU" dirty="0"/>
              <a:t> </a:t>
            </a:r>
            <a:r>
              <a:rPr lang="kk-KZ" dirty="0"/>
              <a:t>6-қасиет    сандары  қалай орналасса да ақиқат екендігін дәлелдеуге болады </a:t>
            </a:r>
            <a:r>
              <a:rPr lang="ru-RU" dirty="0"/>
              <a:t>(</a:t>
            </a:r>
            <a:r>
              <a:rPr lang="kk-KZ" dirty="0"/>
              <a:t>егер интегралдың табылу шарты орындалса</a:t>
            </a:r>
            <a:r>
              <a:rPr lang="ru-RU" dirty="0"/>
              <a:t>)</a:t>
            </a:r>
            <a:r>
              <a:rPr lang="kk-KZ" dirty="0"/>
              <a:t>, яғни,  </a:t>
            </a:r>
            <a:r>
              <a:rPr lang="ru-RU" dirty="0"/>
              <a:t>  </a:t>
            </a:r>
            <a:r>
              <a:rPr lang="kk-KZ" dirty="0"/>
              <a:t> </a:t>
            </a:r>
            <a:r>
              <a:rPr lang="en-US" dirty="0" smtClean="0"/>
              <a:t>      </a:t>
            </a:r>
            <a:r>
              <a:rPr lang="kk-KZ" dirty="0" smtClean="0"/>
              <a:t>орындалуы </a:t>
            </a:r>
            <a:r>
              <a:rPr lang="kk-KZ" dirty="0"/>
              <a:t>міндетті емес. </a:t>
            </a:r>
            <a:endParaRPr lang="en-US" dirty="0"/>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859439158"/>
              </p:ext>
            </p:extLst>
          </p:nvPr>
        </p:nvGraphicFramePr>
        <p:xfrm>
          <a:off x="1619672" y="692696"/>
          <a:ext cx="655638" cy="190500"/>
        </p:xfrm>
        <a:graphic>
          <a:graphicData uri="http://schemas.openxmlformats.org/presentationml/2006/ole">
            <mc:AlternateContent xmlns:mc="http://schemas.openxmlformats.org/markup-compatibility/2006">
              <mc:Choice xmlns:v="urn:schemas-microsoft-com:vml" Requires="v">
                <p:oleObj spid="_x0000_s6173" name="Microsoft Equation 3.0" r:id="rId3" imgW="660113" imgH="190417" progId="Equation.3">
                  <p:embed/>
                </p:oleObj>
              </mc:Choice>
              <mc:Fallback>
                <p:oleObj name="Microsoft Equation 3.0" r:id="rId3" imgW="660113" imgH="190417"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692696"/>
                        <a:ext cx="655638"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987793213"/>
              </p:ext>
            </p:extLst>
          </p:nvPr>
        </p:nvGraphicFramePr>
        <p:xfrm>
          <a:off x="2847992" y="980728"/>
          <a:ext cx="1706563" cy="449263"/>
        </p:xfrm>
        <a:graphic>
          <a:graphicData uri="http://schemas.openxmlformats.org/presentationml/2006/ole">
            <mc:AlternateContent xmlns:mc="http://schemas.openxmlformats.org/markup-compatibility/2006">
              <mc:Choice xmlns:v="urn:schemas-microsoft-com:vml" Requires="v">
                <p:oleObj spid="_x0000_s6174" name="Microsoft Equation 3.0" r:id="rId5" imgW="1701800" imgH="444500" progId="Equation.3">
                  <p:embed/>
                </p:oleObj>
              </mc:Choice>
              <mc:Fallback>
                <p:oleObj name="Microsoft Equation 3.0" r:id="rId5" imgW="1701800" imgH="4445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7992" y="980728"/>
                        <a:ext cx="1706563"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664092820"/>
              </p:ext>
            </p:extLst>
          </p:nvPr>
        </p:nvGraphicFramePr>
        <p:xfrm>
          <a:off x="1547664" y="1556792"/>
          <a:ext cx="388938" cy="190500"/>
        </p:xfrm>
        <a:graphic>
          <a:graphicData uri="http://schemas.openxmlformats.org/presentationml/2006/ole">
            <mc:AlternateContent xmlns:mc="http://schemas.openxmlformats.org/markup-compatibility/2006">
              <mc:Choice xmlns:v="urn:schemas-microsoft-com:vml" Requires="v">
                <p:oleObj spid="_x0000_s6175" name="Microsoft Equation 3.0" r:id="rId7" imgW="393529" imgH="190417" progId="Equation.3">
                  <p:embed/>
                </p:oleObj>
              </mc:Choice>
              <mc:Fallback>
                <p:oleObj name="Microsoft Equation 3.0" r:id="rId7" imgW="393529" imgH="190417"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664" y="1556792"/>
                        <a:ext cx="388938"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032451443"/>
              </p:ext>
            </p:extLst>
          </p:nvPr>
        </p:nvGraphicFramePr>
        <p:xfrm>
          <a:off x="3924300" y="1484784"/>
          <a:ext cx="647700" cy="541338"/>
        </p:xfrm>
        <a:graphic>
          <a:graphicData uri="http://schemas.openxmlformats.org/presentationml/2006/ole">
            <mc:AlternateContent xmlns:mc="http://schemas.openxmlformats.org/markup-compatibility/2006">
              <mc:Choice xmlns:v="urn:schemas-microsoft-com:vml" Requires="v">
                <p:oleObj spid="_x0000_s6176" name="Microsoft Equation 3.0" r:id="rId9" imgW="647419" imgH="545863" progId="Equation.3">
                  <p:embed/>
                </p:oleObj>
              </mc:Choice>
              <mc:Fallback>
                <p:oleObj name="Microsoft Equation 3.0" r:id="rId9" imgW="647419" imgH="545863"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4300" y="1484784"/>
                        <a:ext cx="6477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749649757"/>
              </p:ext>
            </p:extLst>
          </p:nvPr>
        </p:nvGraphicFramePr>
        <p:xfrm>
          <a:off x="6876256" y="1412776"/>
          <a:ext cx="792163" cy="541338"/>
        </p:xfrm>
        <a:graphic>
          <a:graphicData uri="http://schemas.openxmlformats.org/presentationml/2006/ole">
            <mc:AlternateContent xmlns:mc="http://schemas.openxmlformats.org/markup-compatibility/2006">
              <mc:Choice xmlns:v="urn:schemas-microsoft-com:vml" Requires="v">
                <p:oleObj spid="_x0000_s6177" name="Microsoft Equation 3.0" r:id="rId11" imgW="787058" imgH="545863" progId="Equation.3">
                  <p:embed/>
                </p:oleObj>
              </mc:Choice>
              <mc:Fallback>
                <p:oleObj name="Microsoft Equation 3.0" r:id="rId11" imgW="787058" imgH="545863"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76256" y="1412776"/>
                        <a:ext cx="792163"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792964969"/>
              </p:ext>
            </p:extLst>
          </p:nvPr>
        </p:nvGraphicFramePr>
        <p:xfrm>
          <a:off x="4716016" y="2204864"/>
          <a:ext cx="647700" cy="541338"/>
        </p:xfrm>
        <a:graphic>
          <a:graphicData uri="http://schemas.openxmlformats.org/presentationml/2006/ole">
            <mc:AlternateContent xmlns:mc="http://schemas.openxmlformats.org/markup-compatibility/2006">
              <mc:Choice xmlns:v="urn:schemas-microsoft-com:vml" Requires="v">
                <p:oleObj spid="_x0000_s6178" name="Microsoft Equation 3.0" r:id="rId13" imgW="647419" imgH="545863" progId="Equation.3">
                  <p:embed/>
                </p:oleObj>
              </mc:Choice>
              <mc:Fallback>
                <p:oleObj name="Microsoft Equation 3.0" r:id="rId13" imgW="647419" imgH="545863"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16016" y="2204864"/>
                        <a:ext cx="6477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1696578498"/>
              </p:ext>
            </p:extLst>
          </p:nvPr>
        </p:nvGraphicFramePr>
        <p:xfrm>
          <a:off x="5652120" y="3573016"/>
          <a:ext cx="655638" cy="190500"/>
        </p:xfrm>
        <a:graphic>
          <a:graphicData uri="http://schemas.openxmlformats.org/presentationml/2006/ole">
            <mc:AlternateContent xmlns:mc="http://schemas.openxmlformats.org/markup-compatibility/2006">
              <mc:Choice xmlns:v="urn:schemas-microsoft-com:vml" Requires="v">
                <p:oleObj spid="_x0000_s6179" name="Microsoft Equation 3.0" r:id="rId15" imgW="660113" imgH="190417" progId="Equation.3">
                  <p:embed/>
                </p:oleObj>
              </mc:Choice>
              <mc:Fallback>
                <p:oleObj name="Microsoft Equation 3.0" r:id="rId15" imgW="660113" imgH="190417"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52120" y="3573016"/>
                        <a:ext cx="655638"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43606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752"/>
          </a:xfrm>
        </p:spPr>
        <p:txBody>
          <a:bodyPr/>
          <a:lstStyle/>
          <a:p>
            <a:pPr>
              <a:lnSpc>
                <a:spcPct val="100000"/>
              </a:lnSpc>
            </a:pPr>
            <a:r>
              <a:rPr lang="en-US" sz="2200" b="1" dirty="0" smtClean="0">
                <a:effectLst/>
                <a:latin typeface="Times New Roman" panose="02020603050405020304" pitchFamily="18" charset="0"/>
                <a:cs typeface="Times New Roman" panose="02020603050405020304" pitchFamily="18" charset="0"/>
              </a:rPr>
              <a:t/>
            </a:r>
            <a:br>
              <a:rPr lang="en-US" sz="2200" b="1" dirty="0" smtClean="0">
                <a:effectLst/>
                <a:latin typeface="Times New Roman" panose="02020603050405020304" pitchFamily="18" charset="0"/>
                <a:cs typeface="Times New Roman" panose="02020603050405020304" pitchFamily="18" charset="0"/>
              </a:rPr>
            </a:br>
            <a:r>
              <a:rPr lang="en-US" sz="2200" b="1" dirty="0">
                <a:effectLst/>
                <a:latin typeface="Times New Roman" panose="02020603050405020304" pitchFamily="18" charset="0"/>
                <a:cs typeface="Times New Roman" panose="02020603050405020304" pitchFamily="18" charset="0"/>
              </a:rPr>
              <a:t/>
            </a:r>
            <a:br>
              <a:rPr lang="en-US" sz="2200" b="1" dirty="0">
                <a:effectLst/>
                <a:latin typeface="Times New Roman" panose="02020603050405020304" pitchFamily="18" charset="0"/>
                <a:cs typeface="Times New Roman" panose="02020603050405020304" pitchFamily="18" charset="0"/>
              </a:rPr>
            </a:br>
            <a:r>
              <a:rPr lang="kk-KZ" sz="2200" b="1" dirty="0" smtClean="0">
                <a:effectLst/>
                <a:latin typeface="Times New Roman" panose="02020603050405020304" pitchFamily="18" charset="0"/>
                <a:cs typeface="Times New Roman" panose="02020603050405020304" pitchFamily="18" charset="0"/>
              </a:rPr>
              <a:t>Интегралдың </a:t>
            </a:r>
            <a:r>
              <a:rPr lang="kk-KZ" sz="2200" b="1" dirty="0">
                <a:effectLst/>
                <a:latin typeface="Times New Roman" panose="02020603050405020304" pitchFamily="18" charset="0"/>
                <a:cs typeface="Times New Roman" panose="02020603050405020304" pitchFamily="18" charset="0"/>
              </a:rPr>
              <a:t>интегралдың жоғарғы шегі бойынша туындысы. Ньютон – Лейбниц формуласы</a:t>
            </a:r>
            <a:r>
              <a:rPr lang="kk-KZ" sz="2200" b="1" dirty="0" smtClean="0">
                <a:effectLst/>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268760"/>
            <a:ext cx="8229600" cy="4857403"/>
          </a:xfrm>
        </p:spPr>
        <p:txBody>
          <a:bodyPr/>
          <a:lstStyle/>
          <a:p>
            <a:r>
              <a:rPr lang="kk-KZ" sz="2000" dirty="0">
                <a:latin typeface="Times New Roman" panose="02020603050405020304" pitchFamily="18" charset="0"/>
                <a:cs typeface="Times New Roman" panose="02020603050405020304" pitchFamily="18" charset="0"/>
              </a:rPr>
              <a:t>Жоғарыда айтылғандардан басқа, анықталған интегралдардың басқа да бірнеше негізгі  қасиеттері бар, біз оларды теоремалар түрінде берелік.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kk-KZ" sz="2000" dirty="0">
                <a:latin typeface="Times New Roman" panose="02020603050405020304" pitchFamily="18" charset="0"/>
                <a:cs typeface="Times New Roman" panose="02020603050405020304" pitchFamily="18" charset="0"/>
              </a:rPr>
              <a:t>интегралданатын болсын 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үшін </a:t>
            </a:r>
            <a:r>
              <a:rPr lang="kk-KZ" sz="2000" dirty="0">
                <a:latin typeface="Times New Roman" panose="02020603050405020304" pitchFamily="18" charset="0"/>
                <a:cs typeface="Times New Roman" panose="02020603050405020304" pitchFamily="18" charset="0"/>
              </a:rPr>
              <a:t>жаңа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функциясын </a:t>
            </a:r>
            <a:r>
              <a:rPr lang="kk-KZ" sz="2000" dirty="0">
                <a:latin typeface="Times New Roman" panose="02020603050405020304" pitchFamily="18" charset="0"/>
                <a:cs typeface="Times New Roman" panose="02020603050405020304" pitchFamily="18" charset="0"/>
              </a:rPr>
              <a:t>былай анықтайық:</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жерде,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жоғарғы </a:t>
            </a:r>
            <a:r>
              <a:rPr lang="kk-KZ" sz="2000" dirty="0">
                <a:latin typeface="Times New Roman" panose="02020603050405020304" pitchFamily="18" charset="0"/>
                <a:cs typeface="Times New Roman" panose="02020603050405020304" pitchFamily="18" charset="0"/>
              </a:rPr>
              <a:t>шегі    айнымалысы болатын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функциясының </a:t>
            </a:r>
            <a:r>
              <a:rPr lang="kk-KZ" sz="2000" dirty="0">
                <a:latin typeface="Times New Roman" panose="02020603050405020304" pitchFamily="18" charset="0"/>
                <a:cs typeface="Times New Roman" panose="02020603050405020304" pitchFamily="18" charset="0"/>
              </a:rPr>
              <a:t>интегралы арқылы өрнектеледі. Анықталған интегралда функцияның айнымалысын кез келген әріппен белгілеуге болатынын байқаймыз. Анықталған интегралдың анықтамасынан, оның шамасы бұдан өзгермейтіндігі шығады.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842049826"/>
              </p:ext>
            </p:extLst>
          </p:nvPr>
        </p:nvGraphicFramePr>
        <p:xfrm>
          <a:off x="539552" y="2348880"/>
          <a:ext cx="350838" cy="228600"/>
        </p:xfrm>
        <a:graphic>
          <a:graphicData uri="http://schemas.openxmlformats.org/presentationml/2006/ole">
            <mc:AlternateContent xmlns:mc="http://schemas.openxmlformats.org/markup-compatibility/2006">
              <mc:Choice xmlns:v="urn:schemas-microsoft-com:vml" Requires="v">
                <p:oleObj spid="_x0000_s7205" name="Microsoft Equation 3.0" r:id="rId3" imgW="355446" imgH="228501" progId="Equation.3">
                  <p:embed/>
                </p:oleObj>
              </mc:Choice>
              <mc:Fallback>
                <p:oleObj name="Microsoft Equation 3.0" r:id="rId3" imgW="355446"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348880"/>
                        <a:ext cx="3508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631175915"/>
              </p:ext>
            </p:extLst>
          </p:nvPr>
        </p:nvGraphicFramePr>
        <p:xfrm>
          <a:off x="2195736" y="2348880"/>
          <a:ext cx="388938" cy="220663"/>
        </p:xfrm>
        <a:graphic>
          <a:graphicData uri="http://schemas.openxmlformats.org/presentationml/2006/ole">
            <mc:AlternateContent xmlns:mc="http://schemas.openxmlformats.org/markup-compatibility/2006">
              <mc:Choice xmlns:v="urn:schemas-microsoft-com:vml" Requires="v">
                <p:oleObj spid="_x0000_s7206" name="Microsoft Equation 3.0" r:id="rId5" imgW="393359" imgH="215713" progId="Equation.3">
                  <p:embed/>
                </p:oleObj>
              </mc:Choice>
              <mc:Fallback>
                <p:oleObj name="Microsoft Equation 3.0" r:id="rId5" imgW="393359" imgH="215713"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736" y="2348880"/>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171255587"/>
              </p:ext>
            </p:extLst>
          </p:nvPr>
        </p:nvGraphicFramePr>
        <p:xfrm>
          <a:off x="7452320" y="2348880"/>
          <a:ext cx="677863" cy="190500"/>
        </p:xfrm>
        <a:graphic>
          <a:graphicData uri="http://schemas.openxmlformats.org/presentationml/2006/ole">
            <mc:AlternateContent xmlns:mc="http://schemas.openxmlformats.org/markup-compatibility/2006">
              <mc:Choice xmlns:v="urn:schemas-microsoft-com:vml" Requires="v">
                <p:oleObj spid="_x0000_s7207" name="Microsoft Equation 3.0" r:id="rId7" imgW="672808" imgH="190417" progId="Equation.3">
                  <p:embed/>
                </p:oleObj>
              </mc:Choice>
              <mc:Fallback>
                <p:oleObj name="Microsoft Equation 3.0" r:id="rId7" imgW="672808" imgH="190417"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2320" y="2348880"/>
                        <a:ext cx="677863"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784798187"/>
              </p:ext>
            </p:extLst>
          </p:nvPr>
        </p:nvGraphicFramePr>
        <p:xfrm>
          <a:off x="8244408" y="2348880"/>
          <a:ext cx="655638" cy="220663"/>
        </p:xfrm>
        <a:graphic>
          <a:graphicData uri="http://schemas.openxmlformats.org/presentationml/2006/ole">
            <mc:AlternateContent xmlns:mc="http://schemas.openxmlformats.org/markup-compatibility/2006">
              <mc:Choice xmlns:v="urn:schemas-microsoft-com:vml" Requires="v">
                <p:oleObj spid="_x0000_s7208" name="Microsoft Equation 3.0" r:id="rId9" imgW="660113" imgH="215806" progId="Equation.3">
                  <p:embed/>
                </p:oleObj>
              </mc:Choice>
              <mc:Fallback>
                <p:oleObj name="Microsoft Equation 3.0" r:id="rId9" imgW="660113" imgH="215806"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44408" y="2348880"/>
                        <a:ext cx="6556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2253214410"/>
              </p:ext>
            </p:extLst>
          </p:nvPr>
        </p:nvGraphicFramePr>
        <p:xfrm>
          <a:off x="1691680" y="2636912"/>
          <a:ext cx="685800" cy="228600"/>
        </p:xfrm>
        <a:graphic>
          <a:graphicData uri="http://schemas.openxmlformats.org/presentationml/2006/ole">
            <mc:AlternateContent xmlns:mc="http://schemas.openxmlformats.org/markup-compatibility/2006">
              <mc:Choice xmlns:v="urn:schemas-microsoft-com:vml" Requires="v">
                <p:oleObj spid="_x0000_s7209" name="Microsoft Equation 3.0" r:id="rId11" imgW="685800" imgH="228600" progId="Equation.3">
                  <p:embed/>
                </p:oleObj>
              </mc:Choice>
              <mc:Fallback>
                <p:oleObj name="Microsoft Equation 3.0" r:id="rId11" imgW="685800" imgH="2286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91680" y="2636912"/>
                        <a:ext cx="685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4178200336"/>
              </p:ext>
            </p:extLst>
          </p:nvPr>
        </p:nvGraphicFramePr>
        <p:xfrm>
          <a:off x="5868144" y="2564904"/>
          <a:ext cx="1112838" cy="541338"/>
        </p:xfrm>
        <a:graphic>
          <a:graphicData uri="http://schemas.openxmlformats.org/presentationml/2006/ole">
            <mc:AlternateContent xmlns:mc="http://schemas.openxmlformats.org/markup-compatibility/2006">
              <mc:Choice xmlns:v="urn:schemas-microsoft-com:vml" Requires="v">
                <p:oleObj spid="_x0000_s7210" name="Microsoft Equation 3.0" r:id="rId13" imgW="1117115" imgH="545863" progId="Equation.3">
                  <p:embed/>
                </p:oleObj>
              </mc:Choice>
              <mc:Fallback>
                <p:oleObj name="Microsoft Equation 3.0" r:id="rId13" imgW="1117115" imgH="545863"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68144" y="2564904"/>
                        <a:ext cx="1112838"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143868078"/>
              </p:ext>
            </p:extLst>
          </p:nvPr>
        </p:nvGraphicFramePr>
        <p:xfrm>
          <a:off x="1763688" y="3356992"/>
          <a:ext cx="411163" cy="228600"/>
        </p:xfrm>
        <a:graphic>
          <a:graphicData uri="http://schemas.openxmlformats.org/presentationml/2006/ole">
            <mc:AlternateContent xmlns:mc="http://schemas.openxmlformats.org/markup-compatibility/2006">
              <mc:Choice xmlns:v="urn:schemas-microsoft-com:vml" Requires="v">
                <p:oleObj spid="_x0000_s7211" name="Microsoft Equation 3.0" r:id="rId15" imgW="406224" imgH="228501" progId="Equation.3">
                  <p:embed/>
                </p:oleObj>
              </mc:Choice>
              <mc:Fallback>
                <p:oleObj name="Microsoft Equation 3.0" r:id="rId15" imgW="406224" imgH="228501"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63688" y="3356992"/>
                        <a:ext cx="4111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823955888"/>
              </p:ext>
            </p:extLst>
          </p:nvPr>
        </p:nvGraphicFramePr>
        <p:xfrm>
          <a:off x="3779912" y="3429000"/>
          <a:ext cx="144463" cy="144463"/>
        </p:xfrm>
        <a:graphic>
          <a:graphicData uri="http://schemas.openxmlformats.org/presentationml/2006/ole">
            <mc:AlternateContent xmlns:mc="http://schemas.openxmlformats.org/markup-compatibility/2006">
              <mc:Choice xmlns:v="urn:schemas-microsoft-com:vml" Requires="v">
                <p:oleObj spid="_x0000_s7212" name="Microsoft Equation 3.0" r:id="rId17" imgW="139700" imgH="139700" progId="Equation.3">
                  <p:embed/>
                </p:oleObj>
              </mc:Choice>
              <mc:Fallback>
                <p:oleObj name="Microsoft Equation 3.0" r:id="rId17" imgW="139700" imgH="139700"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79912" y="3429000"/>
                        <a:ext cx="144463" cy="144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2537190049"/>
              </p:ext>
            </p:extLst>
          </p:nvPr>
        </p:nvGraphicFramePr>
        <p:xfrm>
          <a:off x="6300192" y="3356992"/>
          <a:ext cx="547561" cy="216024"/>
        </p:xfrm>
        <a:graphic>
          <a:graphicData uri="http://schemas.openxmlformats.org/presentationml/2006/ole">
            <mc:AlternateContent xmlns:mc="http://schemas.openxmlformats.org/markup-compatibility/2006">
              <mc:Choice xmlns:v="urn:schemas-microsoft-com:vml" Requires="v">
                <p:oleObj spid="_x0000_s7213" name="Microsoft Equation 3.0" r:id="rId19" imgW="583947" imgH="228501" progId="Equation.3">
                  <p:embed/>
                </p:oleObj>
              </mc:Choice>
              <mc:Fallback>
                <p:oleObj name="Microsoft Equation 3.0" r:id="rId19" imgW="583947" imgH="228501"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300192" y="3356992"/>
                        <a:ext cx="547561" cy="216024"/>
                      </a:xfrm>
                      <a:prstGeom prst="rect">
                        <a:avLst/>
                      </a:prstGeom>
                      <a:noFill/>
                    </p:spPr>
                  </p:pic>
                </p:oleObj>
              </mc:Fallback>
            </mc:AlternateContent>
          </a:graphicData>
        </a:graphic>
      </p:graphicFrame>
    </p:spTree>
    <p:extLst>
      <p:ext uri="{BB962C8B-B14F-4D97-AF65-F5344CB8AC3E}">
        <p14:creationId xmlns:p14="http://schemas.microsoft.com/office/powerpoint/2010/main" val="3220951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r>
              <a:rPr lang="kk-KZ" sz="2000" b="1" dirty="0">
                <a:latin typeface="Times New Roman" panose="02020603050405020304" pitchFamily="18" charset="0"/>
                <a:cs typeface="Times New Roman" panose="02020603050405020304" pitchFamily="18" charset="0"/>
              </a:rPr>
              <a:t>Теорема 2.</a:t>
            </a:r>
            <a:r>
              <a:rPr lang="kk-KZ" sz="2000" dirty="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Егер</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аралығында </a:t>
            </a:r>
            <a:r>
              <a:rPr lang="kk-KZ" sz="2000" dirty="0">
                <a:latin typeface="Times New Roman" panose="02020603050405020304" pitchFamily="18" charset="0"/>
                <a:cs typeface="Times New Roman" panose="02020603050405020304" pitchFamily="18" charset="0"/>
              </a:rPr>
              <a:t>үзіліссіз болса, онда  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функциясының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аралығындағы алғашқы функциясы деп аталады,яғни, бұл аралықта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Келесі теорема интегралдық есептеудегі негізгі теорема болып есептеледі, өйткені ол анықталмаған интегралды шешудің көмегімен анықталған интегралды шешу әдісі. </a:t>
            </a: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b="1" dirty="0">
                <a:latin typeface="Times New Roman" panose="02020603050405020304" pitchFamily="18" charset="0"/>
                <a:cs typeface="Times New Roman" panose="02020603050405020304" pitchFamily="18" charset="0"/>
              </a:rPr>
              <a:t>Теорема 3 (Ньютон - Лейбниц</a:t>
            </a:r>
            <a:r>
              <a:rPr lang="kk-KZ" sz="2000" b="1"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en-US" dirty="0" smtClean="0"/>
              <a:t>    </a:t>
            </a:r>
            <a:r>
              <a:rPr lang="kk-KZ" dirty="0" smtClean="0"/>
              <a:t> </a:t>
            </a:r>
            <a:r>
              <a:rPr lang="en-US" dirty="0" smtClean="0"/>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аралығында </a:t>
            </a:r>
            <a:r>
              <a:rPr lang="kk-KZ" sz="2000" dirty="0">
                <a:latin typeface="Times New Roman" panose="02020603050405020304" pitchFamily="18" charset="0"/>
                <a:cs typeface="Times New Roman" panose="02020603050405020304" pitchFamily="18" charset="0"/>
              </a:rPr>
              <a:t>үзіліссіз болсын және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kk-KZ" sz="2000" dirty="0">
                <a:latin typeface="Times New Roman" panose="02020603050405020304" pitchFamily="18" charset="0"/>
                <a:cs typeface="Times New Roman" panose="02020603050405020304" pitchFamily="18" charset="0"/>
              </a:rPr>
              <a:t>осы аралықтағы оның алғашқы функциясы, онда</a:t>
            </a:r>
            <a:r>
              <a:rPr lang="kk-KZ" sz="2000" i="1"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Көбінде,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айырмасы қысқа түрде былай жазылады:</a:t>
            </a:r>
            <a:endParaRPr lang="en-US" sz="2000" dirty="0">
              <a:latin typeface="Times New Roman" panose="02020603050405020304" pitchFamily="18" charset="0"/>
              <a:cs typeface="Times New Roman" panose="02020603050405020304" pitchFamily="18" charset="0"/>
            </a:endParaRPr>
          </a:p>
          <a:p>
            <a:pPr marL="0" indent="0">
              <a:buNone/>
            </a:pPr>
            <a:r>
              <a:rPr lang="ru-RU" dirty="0"/>
              <a:t>	</a:t>
            </a:r>
            <a:r>
              <a:rPr lang="en-US" dirty="0" smtClean="0"/>
              <a:t>                                             </a:t>
            </a:r>
            <a:r>
              <a:rPr lang="ru-RU" dirty="0" smtClean="0"/>
              <a:t> </a:t>
            </a:r>
            <a:r>
              <a:rPr lang="ru-RU" dirty="0"/>
              <a:t>.	</a:t>
            </a:r>
            <a:endParaRPr lang="en-US" dirty="0"/>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664768476"/>
              </p:ext>
            </p:extLst>
          </p:nvPr>
        </p:nvGraphicFramePr>
        <p:xfrm>
          <a:off x="2699792" y="404664"/>
          <a:ext cx="617538" cy="228600"/>
        </p:xfrm>
        <a:graphic>
          <a:graphicData uri="http://schemas.openxmlformats.org/presentationml/2006/ole">
            <mc:AlternateContent xmlns:mc="http://schemas.openxmlformats.org/markup-compatibility/2006">
              <mc:Choice xmlns:v="urn:schemas-microsoft-com:vml" Requires="v">
                <p:oleObj spid="_x0000_s8250" name="Microsoft Equation 3.0" r:id="rId3" imgW="622030" imgH="228501" progId="Equation.3">
                  <p:embed/>
                </p:oleObj>
              </mc:Choice>
              <mc:Fallback>
                <p:oleObj name="Microsoft Equation 3.0" r:id="rId3" imgW="622030"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404664"/>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706806700"/>
              </p:ext>
            </p:extLst>
          </p:nvPr>
        </p:nvGraphicFramePr>
        <p:xfrm>
          <a:off x="4574230" y="404664"/>
          <a:ext cx="388938" cy="220663"/>
        </p:xfrm>
        <a:graphic>
          <a:graphicData uri="http://schemas.openxmlformats.org/presentationml/2006/ole">
            <mc:AlternateContent xmlns:mc="http://schemas.openxmlformats.org/markup-compatibility/2006">
              <mc:Choice xmlns:v="urn:schemas-microsoft-com:vml" Requires="v">
                <p:oleObj spid="_x0000_s8251" name="Microsoft Equation 3.0" r:id="rId5" imgW="393359" imgH="215713" progId="Equation.3">
                  <p:embed/>
                </p:oleObj>
              </mc:Choice>
              <mc:Fallback>
                <p:oleObj name="Microsoft Equation 3.0" r:id="rId5" imgW="393359" imgH="215713"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4230" y="404664"/>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3169957232"/>
              </p:ext>
            </p:extLst>
          </p:nvPr>
        </p:nvGraphicFramePr>
        <p:xfrm>
          <a:off x="179512" y="764704"/>
          <a:ext cx="685800" cy="228600"/>
        </p:xfrm>
        <a:graphic>
          <a:graphicData uri="http://schemas.openxmlformats.org/presentationml/2006/ole">
            <mc:AlternateContent xmlns:mc="http://schemas.openxmlformats.org/markup-compatibility/2006">
              <mc:Choice xmlns:v="urn:schemas-microsoft-com:vml" Requires="v">
                <p:oleObj spid="_x0000_s8252" name="Microsoft Equation 3.0" r:id="rId7" imgW="685800" imgH="228600" progId="Equation.3">
                  <p:embed/>
                </p:oleObj>
              </mc:Choice>
              <mc:Fallback>
                <p:oleObj name="Microsoft Equation 3.0" r:id="rId7" imgW="685800" imgH="2286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512" y="764704"/>
                        <a:ext cx="6858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251215422"/>
              </p:ext>
            </p:extLst>
          </p:nvPr>
        </p:nvGraphicFramePr>
        <p:xfrm>
          <a:off x="2123728" y="764704"/>
          <a:ext cx="617538" cy="228600"/>
        </p:xfrm>
        <a:graphic>
          <a:graphicData uri="http://schemas.openxmlformats.org/presentationml/2006/ole">
            <mc:AlternateContent xmlns:mc="http://schemas.openxmlformats.org/markup-compatibility/2006">
              <mc:Choice xmlns:v="urn:schemas-microsoft-com:vml" Requires="v">
                <p:oleObj spid="_x0000_s8253" name="Microsoft Equation 3.0" r:id="rId9" imgW="622030" imgH="228501" progId="Equation.3">
                  <p:embed/>
                </p:oleObj>
              </mc:Choice>
              <mc:Fallback>
                <p:oleObj name="Microsoft Equation 3.0" r:id="rId9" imgW="622030" imgH="228501"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3728" y="764704"/>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887238801"/>
              </p:ext>
            </p:extLst>
          </p:nvPr>
        </p:nvGraphicFramePr>
        <p:xfrm>
          <a:off x="4499992" y="764704"/>
          <a:ext cx="419100" cy="228600"/>
        </p:xfrm>
        <a:graphic>
          <a:graphicData uri="http://schemas.openxmlformats.org/presentationml/2006/ole">
            <mc:AlternateContent xmlns:mc="http://schemas.openxmlformats.org/markup-compatibility/2006">
              <mc:Choice xmlns:v="urn:schemas-microsoft-com:vml" Requires="v">
                <p:oleObj spid="_x0000_s8254" name="Microsoft Equation 3.0" r:id="rId11" imgW="419100" imgH="228600" progId="Equation.3">
                  <p:embed/>
                </p:oleObj>
              </mc:Choice>
              <mc:Fallback>
                <p:oleObj name="Microsoft Equation 3.0" r:id="rId11" imgW="419100" imgH="2286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99992" y="764704"/>
                        <a:ext cx="4191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1402179237"/>
              </p:ext>
            </p:extLst>
          </p:nvPr>
        </p:nvGraphicFramePr>
        <p:xfrm>
          <a:off x="5652120" y="1052736"/>
          <a:ext cx="944563" cy="236538"/>
        </p:xfrm>
        <a:graphic>
          <a:graphicData uri="http://schemas.openxmlformats.org/presentationml/2006/ole">
            <mc:AlternateContent xmlns:mc="http://schemas.openxmlformats.org/markup-compatibility/2006">
              <mc:Choice xmlns:v="urn:schemas-microsoft-com:vml" Requires="v">
                <p:oleObj spid="_x0000_s8255" name="Microsoft Equation 3.0" r:id="rId13" imgW="939392" imgH="241195" progId="Equation.3">
                  <p:embed/>
                </p:oleObj>
              </mc:Choice>
              <mc:Fallback>
                <p:oleObj name="Microsoft Equation 3.0" r:id="rId13" imgW="939392" imgH="241195"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52120" y="1052736"/>
                        <a:ext cx="944563" cy="236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2625912073"/>
              </p:ext>
            </p:extLst>
          </p:nvPr>
        </p:nvGraphicFramePr>
        <p:xfrm>
          <a:off x="755576" y="2852936"/>
          <a:ext cx="617538" cy="228600"/>
        </p:xfrm>
        <a:graphic>
          <a:graphicData uri="http://schemas.openxmlformats.org/presentationml/2006/ole">
            <mc:AlternateContent xmlns:mc="http://schemas.openxmlformats.org/markup-compatibility/2006">
              <mc:Choice xmlns:v="urn:schemas-microsoft-com:vml" Requires="v">
                <p:oleObj spid="_x0000_s8256" name="Microsoft Equation 3.0" r:id="rId15" imgW="622030" imgH="228501" progId="Equation.3">
                  <p:embed/>
                </p:oleObj>
              </mc:Choice>
              <mc:Fallback>
                <p:oleObj name="Microsoft Equation 3.0" r:id="rId15" imgW="622030" imgH="228501"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5576" y="2852936"/>
                        <a:ext cx="617538"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331959067"/>
              </p:ext>
            </p:extLst>
          </p:nvPr>
        </p:nvGraphicFramePr>
        <p:xfrm>
          <a:off x="2627784" y="2852936"/>
          <a:ext cx="388938" cy="220663"/>
        </p:xfrm>
        <a:graphic>
          <a:graphicData uri="http://schemas.openxmlformats.org/presentationml/2006/ole">
            <mc:AlternateContent xmlns:mc="http://schemas.openxmlformats.org/markup-compatibility/2006">
              <mc:Choice xmlns:v="urn:schemas-microsoft-com:vml" Requires="v">
                <p:oleObj spid="_x0000_s8257" name="Microsoft Equation 3.0" r:id="rId17" imgW="393359" imgH="215713" progId="Equation.3">
                  <p:embed/>
                </p:oleObj>
              </mc:Choice>
              <mc:Fallback>
                <p:oleObj name="Microsoft Equation 3.0" r:id="rId17" imgW="393359" imgH="215713"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27784" y="2852936"/>
                        <a:ext cx="388938"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2115662643"/>
              </p:ext>
            </p:extLst>
          </p:nvPr>
        </p:nvGraphicFramePr>
        <p:xfrm>
          <a:off x="6804248" y="2852936"/>
          <a:ext cx="647700" cy="228600"/>
        </p:xfrm>
        <a:graphic>
          <a:graphicData uri="http://schemas.openxmlformats.org/presentationml/2006/ole">
            <mc:AlternateContent xmlns:mc="http://schemas.openxmlformats.org/markup-compatibility/2006">
              <mc:Choice xmlns:v="urn:schemas-microsoft-com:vml" Requires="v">
                <p:oleObj spid="_x0000_s8258" name="Microsoft Equation 3.0" r:id="rId19" imgW="647700" imgH="228600" progId="Equation.3">
                  <p:embed/>
                </p:oleObj>
              </mc:Choice>
              <mc:Fallback>
                <p:oleObj name="Microsoft Equation 3.0" r:id="rId19" imgW="647700" imgH="228600"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04248" y="2852936"/>
                        <a:ext cx="6477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3581332450"/>
              </p:ext>
            </p:extLst>
          </p:nvPr>
        </p:nvGraphicFramePr>
        <p:xfrm>
          <a:off x="7505700" y="2996952"/>
          <a:ext cx="1638300" cy="541338"/>
        </p:xfrm>
        <a:graphic>
          <a:graphicData uri="http://schemas.openxmlformats.org/presentationml/2006/ole">
            <mc:AlternateContent xmlns:mc="http://schemas.openxmlformats.org/markup-compatibility/2006">
              <mc:Choice xmlns:v="urn:schemas-microsoft-com:vml" Requires="v">
                <p:oleObj spid="_x0000_s8259" name="Microsoft Equation 3.0" r:id="rId21" imgW="1637589" imgH="545863" progId="Equation.3">
                  <p:embed/>
                </p:oleObj>
              </mc:Choice>
              <mc:Fallback>
                <p:oleObj name="Microsoft Equation 3.0" r:id="rId21" imgW="1637589" imgH="545863" progId="Equation.3">
                  <p:embed/>
                  <p:pic>
                    <p:nvPicPr>
                      <p:cNvPr id="0" name="Object 2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505700" y="2996952"/>
                        <a:ext cx="16383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3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634553515"/>
              </p:ext>
            </p:extLst>
          </p:nvPr>
        </p:nvGraphicFramePr>
        <p:xfrm>
          <a:off x="1475656" y="3501008"/>
          <a:ext cx="838200" cy="228600"/>
        </p:xfrm>
        <a:graphic>
          <a:graphicData uri="http://schemas.openxmlformats.org/presentationml/2006/ole">
            <mc:AlternateContent xmlns:mc="http://schemas.openxmlformats.org/markup-compatibility/2006">
              <mc:Choice xmlns:v="urn:schemas-microsoft-com:vml" Requires="v">
                <p:oleObj spid="_x0000_s8260" name="Microsoft Equation 3.0" r:id="rId23" imgW="838200" imgH="228600" progId="Equation.3">
                  <p:embed/>
                </p:oleObj>
              </mc:Choice>
              <mc:Fallback>
                <p:oleObj name="Microsoft Equation 3.0" r:id="rId23" imgW="838200" imgH="228600" progId="Equation.3">
                  <p:embed/>
                  <p:pic>
                    <p:nvPicPr>
                      <p:cNvPr id="0" name="Object 3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475656" y="3501008"/>
                        <a:ext cx="8382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3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2193099782"/>
              </p:ext>
            </p:extLst>
          </p:nvPr>
        </p:nvGraphicFramePr>
        <p:xfrm>
          <a:off x="3790950" y="3789040"/>
          <a:ext cx="1562100" cy="525463"/>
        </p:xfrm>
        <a:graphic>
          <a:graphicData uri="http://schemas.openxmlformats.org/presentationml/2006/ole">
            <mc:AlternateContent xmlns:mc="http://schemas.openxmlformats.org/markup-compatibility/2006">
              <mc:Choice xmlns:v="urn:schemas-microsoft-com:vml" Requires="v">
                <p:oleObj spid="_x0000_s8261" name="Microsoft Equation 3.0" r:id="rId25" imgW="1562100" imgH="520700" progId="Equation.3">
                  <p:embed/>
                </p:oleObj>
              </mc:Choice>
              <mc:Fallback>
                <p:oleObj name="Microsoft Equation 3.0" r:id="rId25" imgW="1562100" imgH="520700" progId="Equation.3">
                  <p:embed/>
                  <p:pic>
                    <p:nvPicPr>
                      <p:cNvPr id="0" name="Object 3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790950" y="3789040"/>
                        <a:ext cx="1562100" cy="525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3127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92696"/>
            <a:ext cx="8229600" cy="4525963"/>
          </a:xfrm>
        </p:spPr>
        <p:txBody>
          <a:bodyPr/>
          <a:lstStyle/>
          <a:p>
            <a:r>
              <a:rPr lang="kk-KZ" b="1" dirty="0"/>
              <a:t>Мысал</a:t>
            </a:r>
            <a:r>
              <a:rPr lang="ru-RU" b="1" dirty="0"/>
              <a:t> 2. </a:t>
            </a:r>
            <a:endParaRPr lang="en-US" dirty="0"/>
          </a:p>
          <a:p>
            <a:pPr marL="0" indent="0" algn="ctr">
              <a:buNone/>
            </a:pPr>
            <a:r>
              <a:rPr lang="ru-RU" dirty="0"/>
              <a:t>.</a:t>
            </a:r>
            <a:endParaRPr lang="en-US" dirty="0"/>
          </a:p>
          <a:p>
            <a:endParaRPr lang="en-US" b="1" dirty="0" smtClean="0"/>
          </a:p>
          <a:p>
            <a:r>
              <a:rPr lang="kk-KZ" b="1" dirty="0" smtClean="0"/>
              <a:t>Мысал</a:t>
            </a:r>
            <a:r>
              <a:rPr lang="ru-RU" b="1" dirty="0" smtClean="0"/>
              <a:t> </a:t>
            </a:r>
            <a:r>
              <a:rPr lang="ru-RU" b="1" dirty="0"/>
              <a:t>3. </a:t>
            </a:r>
            <a:r>
              <a:rPr lang="ru-RU" dirty="0"/>
              <a:t>   </a:t>
            </a:r>
            <a:r>
              <a:rPr lang="kk-KZ" dirty="0"/>
              <a:t> </a:t>
            </a:r>
            <a:r>
              <a:rPr lang="en-US" dirty="0" smtClean="0"/>
              <a:t>     </a:t>
            </a:r>
            <a:r>
              <a:rPr lang="kk-KZ" dirty="0" smtClean="0"/>
              <a:t> </a:t>
            </a:r>
            <a:r>
              <a:rPr lang="en-US" dirty="0" smtClean="0"/>
              <a:t>  </a:t>
            </a:r>
            <a:r>
              <a:rPr lang="kk-KZ" dirty="0" smtClean="0"/>
              <a:t>есепте</a:t>
            </a:r>
            <a:r>
              <a:rPr lang="kk-KZ" dirty="0"/>
              <a:t>. </a:t>
            </a:r>
            <a:r>
              <a:rPr lang="ru-RU" dirty="0"/>
              <a:t> </a:t>
            </a:r>
            <a:endParaRPr lang="en-US" dirty="0"/>
          </a:p>
          <a:p>
            <a:pPr marL="0" indent="0">
              <a:buNone/>
            </a:pPr>
            <a:endParaRPr lang="en-US" dirty="0" smtClean="0"/>
          </a:p>
          <a:p>
            <a:pPr marL="0" indent="0">
              <a:buNone/>
            </a:pPr>
            <a:r>
              <a:rPr lang="en-US" dirty="0" smtClean="0"/>
              <a:t>        </a:t>
            </a:r>
            <a:r>
              <a:rPr lang="ru-RU" dirty="0" smtClean="0"/>
              <a:t>►</a:t>
            </a:r>
            <a:r>
              <a:rPr lang="en-US" dirty="0" smtClean="0"/>
              <a:t>                      </a:t>
            </a:r>
            <a:r>
              <a:rPr lang="ru-RU" dirty="0" smtClean="0"/>
              <a:t> </a:t>
            </a:r>
            <a:r>
              <a:rPr lang="en-US" dirty="0" smtClean="0"/>
              <a:t>                                    </a:t>
            </a:r>
            <a:r>
              <a:rPr lang="ru-RU" dirty="0" smtClean="0"/>
              <a:t>◄                                                 </a:t>
            </a:r>
            <a:endParaRPr lang="en-US" dirty="0"/>
          </a:p>
          <a:p>
            <a:endParaRPr lang="en-US" b="1" dirty="0" smtClean="0"/>
          </a:p>
          <a:p>
            <a:r>
              <a:rPr lang="kk-KZ" b="1" dirty="0" smtClean="0"/>
              <a:t>Мысал </a:t>
            </a:r>
            <a:r>
              <a:rPr lang="ru-RU" b="1" dirty="0" smtClean="0"/>
              <a:t> </a:t>
            </a:r>
            <a:r>
              <a:rPr lang="ru-RU" b="1" dirty="0"/>
              <a:t>4. </a:t>
            </a:r>
            <a:r>
              <a:rPr lang="ru-RU" dirty="0"/>
              <a:t>   </a:t>
            </a:r>
            <a:r>
              <a:rPr lang="en-US" dirty="0" smtClean="0"/>
              <a:t>      </a:t>
            </a:r>
            <a:r>
              <a:rPr lang="kk-KZ" dirty="0" smtClean="0"/>
              <a:t> </a:t>
            </a:r>
            <a:r>
              <a:rPr lang="kk-KZ" dirty="0"/>
              <a:t>тап. </a:t>
            </a:r>
            <a:r>
              <a:rPr lang="ru-RU" dirty="0"/>
              <a:t> </a:t>
            </a:r>
            <a:endParaRPr lang="en-US" dirty="0"/>
          </a:p>
          <a:p>
            <a:pPr marL="0" indent="0">
              <a:buNone/>
            </a:pPr>
            <a:endParaRPr lang="en-US" dirty="0" smtClean="0"/>
          </a:p>
          <a:p>
            <a:pPr marL="0" indent="0">
              <a:buNone/>
            </a:pPr>
            <a:r>
              <a:rPr lang="en-US" dirty="0" smtClean="0"/>
              <a:t>             </a:t>
            </a:r>
            <a:r>
              <a:rPr lang="ru-RU" dirty="0" smtClean="0"/>
              <a:t>► </a:t>
            </a:r>
            <a:r>
              <a:rPr lang="en-US" dirty="0" smtClean="0"/>
              <a:t>                                             </a:t>
            </a:r>
            <a:r>
              <a:rPr lang="ru-RU" dirty="0" smtClean="0"/>
              <a:t>◄   </a:t>
            </a:r>
            <a:endParaRPr lang="en-US" dirty="0"/>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1853686632"/>
              </p:ext>
            </p:extLst>
          </p:nvPr>
        </p:nvGraphicFramePr>
        <p:xfrm>
          <a:off x="2555776" y="1052736"/>
          <a:ext cx="1912938" cy="639763"/>
        </p:xfrm>
        <a:graphic>
          <a:graphicData uri="http://schemas.openxmlformats.org/presentationml/2006/ole">
            <mc:AlternateContent xmlns:mc="http://schemas.openxmlformats.org/markup-compatibility/2006">
              <mc:Choice xmlns:v="urn:schemas-microsoft-com:vml" Requires="v">
                <p:oleObj spid="_x0000_s9237" name="Microsoft Equation 3.0" r:id="rId3" imgW="1916868" imgH="634725" progId="Equation.3">
                  <p:embed/>
                </p:oleObj>
              </mc:Choice>
              <mc:Fallback>
                <p:oleObj name="Microsoft Equation 3.0" r:id="rId3" imgW="1916868" imgH="634725"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1052736"/>
                        <a:ext cx="1912938" cy="639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401698535"/>
              </p:ext>
            </p:extLst>
          </p:nvPr>
        </p:nvGraphicFramePr>
        <p:xfrm>
          <a:off x="2411760" y="1988840"/>
          <a:ext cx="974725" cy="479425"/>
        </p:xfrm>
        <a:graphic>
          <a:graphicData uri="http://schemas.openxmlformats.org/presentationml/2006/ole">
            <mc:AlternateContent xmlns:mc="http://schemas.openxmlformats.org/markup-compatibility/2006">
              <mc:Choice xmlns:v="urn:schemas-microsoft-com:vml" Requires="v">
                <p:oleObj spid="_x0000_s9238" name="Microsoft Equation 3.0" r:id="rId5" imgW="977476" imgH="482391" progId="Equation.3">
                  <p:embed/>
                </p:oleObj>
              </mc:Choice>
              <mc:Fallback>
                <p:oleObj name="Microsoft Equation 3.0" r:id="rId5" imgW="977476" imgH="482391"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760" y="1988840"/>
                        <a:ext cx="974725"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4107478297"/>
              </p:ext>
            </p:extLst>
          </p:nvPr>
        </p:nvGraphicFramePr>
        <p:xfrm>
          <a:off x="1547664" y="2852936"/>
          <a:ext cx="4975225" cy="511175"/>
        </p:xfrm>
        <a:graphic>
          <a:graphicData uri="http://schemas.openxmlformats.org/presentationml/2006/ole">
            <mc:AlternateContent xmlns:mc="http://schemas.openxmlformats.org/markup-compatibility/2006">
              <mc:Choice xmlns:v="urn:schemas-microsoft-com:vml" Requires="v">
                <p:oleObj spid="_x0000_s9239" name="Microsoft Equation 3.0" r:id="rId7" imgW="4978400" imgH="508000" progId="Equation.3">
                  <p:embed/>
                </p:oleObj>
              </mc:Choice>
              <mc:Fallback>
                <p:oleObj name="Microsoft Equation 3.0" r:id="rId7" imgW="4978400" imgH="5080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664" y="2852936"/>
                        <a:ext cx="49752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206118590"/>
              </p:ext>
            </p:extLst>
          </p:nvPr>
        </p:nvGraphicFramePr>
        <p:xfrm>
          <a:off x="2555776" y="3789040"/>
          <a:ext cx="723900" cy="479425"/>
        </p:xfrm>
        <a:graphic>
          <a:graphicData uri="http://schemas.openxmlformats.org/presentationml/2006/ole">
            <mc:AlternateContent xmlns:mc="http://schemas.openxmlformats.org/markup-compatibility/2006">
              <mc:Choice xmlns:v="urn:schemas-microsoft-com:vml" Requires="v">
                <p:oleObj spid="_x0000_s9240" name="Microsoft Equation 3.0" r:id="rId9" imgW="723586" imgH="482391" progId="Equation.3">
                  <p:embed/>
                </p:oleObj>
              </mc:Choice>
              <mc:Fallback>
                <p:oleObj name="Microsoft Equation 3.0" r:id="rId9" imgW="723586" imgH="482391"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5776" y="3789040"/>
                        <a:ext cx="723900"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174577375"/>
              </p:ext>
            </p:extLst>
          </p:nvPr>
        </p:nvGraphicFramePr>
        <p:xfrm>
          <a:off x="1907704" y="4581128"/>
          <a:ext cx="3940175" cy="511175"/>
        </p:xfrm>
        <a:graphic>
          <a:graphicData uri="http://schemas.openxmlformats.org/presentationml/2006/ole">
            <mc:AlternateContent xmlns:mc="http://schemas.openxmlformats.org/markup-compatibility/2006">
              <mc:Choice xmlns:v="urn:schemas-microsoft-com:vml" Requires="v">
                <p:oleObj spid="_x0000_s9241" name="Microsoft Equation 3.0" r:id="rId11" imgW="3937000" imgH="508000" progId="Equation.3">
                  <p:embed/>
                </p:oleObj>
              </mc:Choice>
              <mc:Fallback>
                <p:oleObj name="Microsoft Equation 3.0" r:id="rId11" imgW="3937000" imgH="5080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07704" y="4581128"/>
                        <a:ext cx="394017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9301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r>
              <a:rPr lang="kk-KZ" sz="2200" b="1" dirty="0">
                <a:effectLst/>
                <a:latin typeface="Times New Roman" panose="02020603050405020304" pitchFamily="18" charset="0"/>
                <a:cs typeface="Times New Roman" panose="02020603050405020304" pitchFamily="18" charset="0"/>
              </a:rPr>
              <a:t>Анықталған интегралды интегралдау әдістері</a:t>
            </a:r>
            <a:r>
              <a:rPr lang="kk-KZ" sz="2200" b="1" dirty="0" smtClean="0">
                <a:effectLst/>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340768"/>
            <a:ext cx="8229600" cy="5400600"/>
          </a:xfrm>
        </p:spPr>
        <p:txBody>
          <a:bodyPr>
            <a:normAutofit fontScale="92500" lnSpcReduction="20000"/>
          </a:bodyPr>
          <a:lstStyle/>
          <a:p>
            <a:pPr marL="0" indent="0">
              <a:buNone/>
            </a:pPr>
            <a:r>
              <a:rPr lang="kk-KZ" sz="2000" dirty="0">
                <a:latin typeface="Times New Roman" panose="02020603050405020304" pitchFamily="18" charset="0"/>
                <a:cs typeface="Times New Roman" panose="02020603050405020304" pitchFamily="18" charset="0"/>
              </a:rPr>
              <a:t>Анықталған интегралда айнымалыны ауыстыру</a:t>
            </a:r>
            <a:endParaRPr lang="en-US" sz="2000" dirty="0">
              <a:latin typeface="Times New Roman" panose="02020603050405020304" pitchFamily="18" charset="0"/>
              <a:cs typeface="Times New Roman" panose="02020603050405020304" pitchFamily="18" charset="0"/>
            </a:endParaRPr>
          </a:p>
          <a:p>
            <a:pPr marL="0" indent="0">
              <a:buNone/>
            </a:pPr>
            <a:r>
              <a:rPr lang="ru-RU" sz="2000" b="1" dirty="0">
                <a:latin typeface="Times New Roman" panose="02020603050405020304" pitchFamily="18" charset="0"/>
                <a:cs typeface="Times New Roman" panose="02020603050405020304" pitchFamily="18" charset="0"/>
              </a:rPr>
              <a:t>Теорема 4.</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аралығында </a:t>
            </a:r>
            <a:r>
              <a:rPr lang="kk-KZ" sz="2000" dirty="0">
                <a:latin typeface="Times New Roman" panose="02020603050405020304" pitchFamily="18" charset="0"/>
                <a:cs typeface="Times New Roman" panose="02020603050405020304" pitchFamily="18" charset="0"/>
              </a:rPr>
              <a:t>үзіліссіз, ал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функциясы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аралығында бірсарынды және үзіліссіз  </a:t>
            </a:r>
            <a:r>
              <a:rPr lang="kk-KZ" sz="2000" dirty="0" smtClean="0">
                <a:latin typeface="Times New Roman" panose="02020603050405020304" pitchFamily="18" charset="0"/>
                <a:cs typeface="Times New Roman" panose="02020603050405020304" pitchFamily="18" charset="0"/>
              </a:rPr>
              <a:t>дифференциалданатын </a:t>
            </a:r>
            <a:r>
              <a:rPr lang="kk-KZ" sz="2000" dirty="0">
                <a:latin typeface="Times New Roman" panose="02020603050405020304" pitchFamily="18" charset="0"/>
                <a:cs typeface="Times New Roman" panose="02020603050405020304" pitchFamily="18" charset="0"/>
              </a:rPr>
              <a:t>болсын, </a:t>
            </a:r>
            <a:r>
              <a:rPr lang="kk-KZ" sz="2000" dirty="0" smtClean="0">
                <a:latin typeface="Times New Roman" panose="02020603050405020304" pitchFamily="18" charset="0"/>
                <a:cs typeface="Times New Roman" panose="02020603050405020304" pitchFamily="18" charset="0"/>
              </a:rPr>
              <a:t>мұндағы</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онда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r>
              <a:rPr lang="kk-KZ" sz="2000" b="1" dirty="0" smtClean="0">
                <a:latin typeface="Times New Roman" panose="02020603050405020304" pitchFamily="18" charset="0"/>
                <a:cs typeface="Times New Roman" panose="02020603050405020304" pitchFamily="18" charset="0"/>
              </a:rPr>
              <a:t>Мысал </a:t>
            </a:r>
            <a:r>
              <a:rPr lang="kk-KZ" sz="2000" b="1" dirty="0">
                <a:latin typeface="Times New Roman" panose="02020603050405020304" pitchFamily="18" charset="0"/>
                <a:cs typeface="Times New Roman" panose="02020603050405020304" pitchFamily="18" charset="0"/>
              </a:rPr>
              <a:t>5.</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интегралын </a:t>
            </a:r>
            <a:r>
              <a:rPr lang="kk-KZ" sz="2000" dirty="0">
                <a:latin typeface="Times New Roman" panose="02020603050405020304" pitchFamily="18" charset="0"/>
                <a:cs typeface="Times New Roman" panose="02020603050405020304" pitchFamily="18" charset="0"/>
              </a:rPr>
              <a:t>есептелік, ол үшін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белгілеуін енгіземіз:</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интеграл центрі координат басында, бірінші квадрантта жататын радиусы бірге тең дөңгелектің ауданының төрттен бір бөлігіне тең.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470195404"/>
              </p:ext>
            </p:extLst>
          </p:nvPr>
        </p:nvGraphicFramePr>
        <p:xfrm>
          <a:off x="1691680" y="1628800"/>
          <a:ext cx="639763" cy="228600"/>
        </p:xfrm>
        <a:graphic>
          <a:graphicData uri="http://schemas.openxmlformats.org/presentationml/2006/ole">
            <mc:AlternateContent xmlns:mc="http://schemas.openxmlformats.org/markup-compatibility/2006">
              <mc:Choice xmlns:v="urn:schemas-microsoft-com:vml" Requires="v">
                <p:oleObj spid="_x0000_s10277" name="Microsoft Equation 3.0" r:id="rId3" imgW="634725" imgH="228501" progId="Equation.3">
                  <p:embed/>
                </p:oleObj>
              </mc:Choice>
              <mc:Fallback>
                <p:oleObj name="Microsoft Equation 3.0" r:id="rId3" imgW="634725"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628800"/>
                        <a:ext cx="639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2805532616"/>
              </p:ext>
            </p:extLst>
          </p:nvPr>
        </p:nvGraphicFramePr>
        <p:xfrm>
          <a:off x="3563888" y="1700808"/>
          <a:ext cx="381000" cy="220663"/>
        </p:xfrm>
        <a:graphic>
          <a:graphicData uri="http://schemas.openxmlformats.org/presentationml/2006/ole">
            <mc:AlternateContent xmlns:mc="http://schemas.openxmlformats.org/markup-compatibility/2006">
              <mc:Choice xmlns:v="urn:schemas-microsoft-com:vml" Requires="v">
                <p:oleObj spid="_x0000_s10278" name="Microsoft Equation 3.0" r:id="rId5" imgW="380835" imgH="215806" progId="Equation.3">
                  <p:embed/>
                </p:oleObj>
              </mc:Choice>
              <mc:Fallback>
                <p:oleObj name="Microsoft Equation 3.0" r:id="rId5" imgW="380835" imgH="215806"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888" y="1700808"/>
                        <a:ext cx="3810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854233176"/>
              </p:ext>
            </p:extLst>
          </p:nvPr>
        </p:nvGraphicFramePr>
        <p:xfrm>
          <a:off x="6516216" y="1700808"/>
          <a:ext cx="609600" cy="228600"/>
        </p:xfrm>
        <a:graphic>
          <a:graphicData uri="http://schemas.openxmlformats.org/presentationml/2006/ole">
            <mc:AlternateContent xmlns:mc="http://schemas.openxmlformats.org/markup-compatibility/2006">
              <mc:Choice xmlns:v="urn:schemas-microsoft-com:vml" Requires="v">
                <p:oleObj spid="_x0000_s10279" name="Microsoft Equation 3.0" r:id="rId7" imgW="609600" imgH="228600" progId="Equation.3">
                  <p:embed/>
                </p:oleObj>
              </mc:Choice>
              <mc:Fallback>
                <p:oleObj name="Microsoft Equation 3.0" r:id="rId7" imgW="609600" imgH="2286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6216" y="1700808"/>
                        <a:ext cx="6096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485365785"/>
              </p:ext>
            </p:extLst>
          </p:nvPr>
        </p:nvGraphicFramePr>
        <p:xfrm>
          <a:off x="8316416" y="1700808"/>
          <a:ext cx="419100" cy="220663"/>
        </p:xfrm>
        <a:graphic>
          <a:graphicData uri="http://schemas.openxmlformats.org/presentationml/2006/ole">
            <mc:AlternateContent xmlns:mc="http://schemas.openxmlformats.org/markup-compatibility/2006">
              <mc:Choice xmlns:v="urn:schemas-microsoft-com:vml" Requires="v">
                <p:oleObj spid="_x0000_s10280" name="Microsoft Equation 3.0" r:id="rId9" imgW="418918" imgH="215806" progId="Equation.3">
                  <p:embed/>
                </p:oleObj>
              </mc:Choice>
              <mc:Fallback>
                <p:oleObj name="Microsoft Equation 3.0" r:id="rId9" imgW="418918" imgH="215806"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16416" y="1700808"/>
                        <a:ext cx="4191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4282910527"/>
              </p:ext>
            </p:extLst>
          </p:nvPr>
        </p:nvGraphicFramePr>
        <p:xfrm>
          <a:off x="1475656" y="2132856"/>
          <a:ext cx="647700" cy="228600"/>
        </p:xfrm>
        <a:graphic>
          <a:graphicData uri="http://schemas.openxmlformats.org/presentationml/2006/ole">
            <mc:AlternateContent xmlns:mc="http://schemas.openxmlformats.org/markup-compatibility/2006">
              <mc:Choice xmlns:v="urn:schemas-microsoft-com:vml" Requires="v">
                <p:oleObj spid="_x0000_s10281" name="Microsoft Equation 3.0" r:id="rId11" imgW="647700" imgH="228600" progId="Equation.3">
                  <p:embed/>
                </p:oleObj>
              </mc:Choice>
              <mc:Fallback>
                <p:oleObj name="Microsoft Equation 3.0" r:id="rId11" imgW="647700" imgH="2286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5656" y="2132856"/>
                        <a:ext cx="6477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2984928196"/>
              </p:ext>
            </p:extLst>
          </p:nvPr>
        </p:nvGraphicFramePr>
        <p:xfrm>
          <a:off x="2267744" y="2132856"/>
          <a:ext cx="639763" cy="228600"/>
        </p:xfrm>
        <a:graphic>
          <a:graphicData uri="http://schemas.openxmlformats.org/presentationml/2006/ole">
            <mc:AlternateContent xmlns:mc="http://schemas.openxmlformats.org/markup-compatibility/2006">
              <mc:Choice xmlns:v="urn:schemas-microsoft-com:vml" Requires="v">
                <p:oleObj spid="_x0000_s10282" name="Microsoft Equation 3.0" r:id="rId13" imgW="634725" imgH="228501" progId="Equation.3">
                  <p:embed/>
                </p:oleObj>
              </mc:Choice>
              <mc:Fallback>
                <p:oleObj name="Microsoft Equation 3.0" r:id="rId13" imgW="634725" imgH="228501"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67744" y="2132856"/>
                        <a:ext cx="639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630378240"/>
              </p:ext>
            </p:extLst>
          </p:nvPr>
        </p:nvGraphicFramePr>
        <p:xfrm>
          <a:off x="3491880" y="2348880"/>
          <a:ext cx="1935163" cy="563563"/>
        </p:xfrm>
        <a:graphic>
          <a:graphicData uri="http://schemas.openxmlformats.org/presentationml/2006/ole">
            <mc:AlternateContent xmlns:mc="http://schemas.openxmlformats.org/markup-compatibility/2006">
              <mc:Choice xmlns:v="urn:schemas-microsoft-com:vml" Requires="v">
                <p:oleObj spid="_x0000_s10283" name="Microsoft Equation 3.0" r:id="rId15" imgW="1930400" imgH="558800" progId="Equation.3">
                  <p:embed/>
                </p:oleObj>
              </mc:Choice>
              <mc:Fallback>
                <p:oleObj name="Microsoft Equation 3.0" r:id="rId15" imgW="1930400" imgH="55880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91880" y="2348880"/>
                        <a:ext cx="1935163"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2526792491"/>
              </p:ext>
            </p:extLst>
          </p:nvPr>
        </p:nvGraphicFramePr>
        <p:xfrm>
          <a:off x="1691680" y="2852936"/>
          <a:ext cx="876300" cy="541338"/>
        </p:xfrm>
        <a:graphic>
          <a:graphicData uri="http://schemas.openxmlformats.org/presentationml/2006/ole">
            <mc:AlternateContent xmlns:mc="http://schemas.openxmlformats.org/markup-compatibility/2006">
              <mc:Choice xmlns:v="urn:schemas-microsoft-com:vml" Requires="v">
                <p:oleObj spid="_x0000_s10284" name="Microsoft Equation 3.0" r:id="rId17" imgW="875920" imgH="545863" progId="Equation.3">
                  <p:embed/>
                </p:oleObj>
              </mc:Choice>
              <mc:Fallback>
                <p:oleObj name="Microsoft Equation 3.0" r:id="rId17" imgW="875920" imgH="545863" progId="Equation.3">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91680" y="2852936"/>
                        <a:ext cx="876300"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1113940246"/>
              </p:ext>
            </p:extLst>
          </p:nvPr>
        </p:nvGraphicFramePr>
        <p:xfrm>
          <a:off x="5796136" y="2996952"/>
          <a:ext cx="609600" cy="190500"/>
        </p:xfrm>
        <a:graphic>
          <a:graphicData uri="http://schemas.openxmlformats.org/presentationml/2006/ole">
            <mc:AlternateContent xmlns:mc="http://schemas.openxmlformats.org/markup-compatibility/2006">
              <mc:Choice xmlns:v="urn:schemas-microsoft-com:vml" Requires="v">
                <p:oleObj spid="_x0000_s10285" name="Microsoft Equation 3.0" r:id="rId19" imgW="609336" imgH="190417" progId="Equation.3">
                  <p:embed/>
                </p:oleObj>
              </mc:Choice>
              <mc:Fallback>
                <p:oleObj name="Microsoft Equation 3.0" r:id="rId19" imgW="609336" imgH="190417" progId="Equation.3">
                  <p:embed/>
                  <p:pic>
                    <p:nvPicPr>
                      <p:cNvPr id="0"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796136" y="2996952"/>
                        <a:ext cx="6096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3860144430"/>
              </p:ext>
            </p:extLst>
          </p:nvPr>
        </p:nvGraphicFramePr>
        <p:xfrm>
          <a:off x="2411760" y="3501008"/>
          <a:ext cx="4229100" cy="449263"/>
        </p:xfrm>
        <a:graphic>
          <a:graphicData uri="http://schemas.openxmlformats.org/presentationml/2006/ole">
            <mc:AlternateContent xmlns:mc="http://schemas.openxmlformats.org/markup-compatibility/2006">
              <mc:Choice xmlns:v="urn:schemas-microsoft-com:vml" Requires="v">
                <p:oleObj spid="_x0000_s10286" name="Microsoft Equation 3.0" r:id="rId21" imgW="4229100" imgH="444500" progId="Equation.3">
                  <p:embed/>
                </p:oleObj>
              </mc:Choice>
              <mc:Fallback>
                <p:oleObj name="Microsoft Equation 3.0" r:id="rId21" imgW="4229100" imgH="444500" progId="Equation.3">
                  <p:embed/>
                  <p:pic>
                    <p:nvPicPr>
                      <p:cNvPr id="0"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11760" y="3501008"/>
                        <a:ext cx="4229100"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3958068687"/>
              </p:ext>
            </p:extLst>
          </p:nvPr>
        </p:nvGraphicFramePr>
        <p:xfrm>
          <a:off x="2339752" y="4077072"/>
          <a:ext cx="4275138" cy="579438"/>
        </p:xfrm>
        <a:graphic>
          <a:graphicData uri="http://schemas.openxmlformats.org/presentationml/2006/ole">
            <mc:AlternateContent xmlns:mc="http://schemas.openxmlformats.org/markup-compatibility/2006">
              <mc:Choice xmlns:v="urn:schemas-microsoft-com:vml" Requires="v">
                <p:oleObj spid="_x0000_s10287" name="Microsoft Equation 3.0" r:id="rId23" imgW="4279900" imgH="584200" progId="Equation.3">
                  <p:embed/>
                </p:oleObj>
              </mc:Choice>
              <mc:Fallback>
                <p:oleObj name="Microsoft Equation 3.0" r:id="rId23" imgW="4279900" imgH="584200" progId="Equation.3">
                  <p:embed/>
                  <p:pic>
                    <p:nvPicPr>
                      <p:cNvPr id="0" name="Object 2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339752" y="4077072"/>
                        <a:ext cx="4275138" cy="579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261858396"/>
              </p:ext>
            </p:extLst>
          </p:nvPr>
        </p:nvGraphicFramePr>
        <p:xfrm>
          <a:off x="3352800" y="4869160"/>
          <a:ext cx="2438400" cy="601663"/>
        </p:xfrm>
        <a:graphic>
          <a:graphicData uri="http://schemas.openxmlformats.org/presentationml/2006/ole">
            <mc:AlternateContent xmlns:mc="http://schemas.openxmlformats.org/markup-compatibility/2006">
              <mc:Choice xmlns:v="urn:schemas-microsoft-com:vml" Requires="v">
                <p:oleObj spid="_x0000_s10288" name="Microsoft Equation 3.0" r:id="rId25" imgW="2438400" imgH="596900" progId="Equation.3">
                  <p:embed/>
                </p:oleObj>
              </mc:Choice>
              <mc:Fallback>
                <p:oleObj name="Microsoft Equation 3.0" r:id="rId25" imgW="2438400" imgH="596900" progId="Equation.3">
                  <p:embed/>
                  <p:pic>
                    <p:nvPicPr>
                      <p:cNvPr id="0" name="Object 2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352800" y="4869160"/>
                        <a:ext cx="2438400" cy="60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9334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lstStyle/>
          <a:p>
            <a:pPr marL="0" indent="0">
              <a:buNone/>
            </a:pPr>
            <a:r>
              <a:rPr lang="kk-KZ" sz="2000" b="1" dirty="0">
                <a:latin typeface="Times New Roman" panose="02020603050405020304" pitchFamily="18" charset="0"/>
                <a:cs typeface="Times New Roman" panose="02020603050405020304" pitchFamily="18" charset="0"/>
              </a:rPr>
              <a:t>Мысал </a:t>
            </a:r>
            <a:r>
              <a:rPr lang="en-US" sz="2000" b="1" dirty="0">
                <a:latin typeface="Times New Roman" panose="02020603050405020304" pitchFamily="18" charset="0"/>
                <a:cs typeface="Times New Roman" panose="02020603050405020304" pitchFamily="18" charset="0"/>
              </a:rPr>
              <a:t> 6.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интегралын </a:t>
            </a:r>
            <a:r>
              <a:rPr lang="kk-KZ" sz="2000" dirty="0">
                <a:latin typeface="Times New Roman" panose="02020603050405020304" pitchFamily="18" charset="0"/>
                <a:cs typeface="Times New Roman" panose="02020603050405020304" pitchFamily="18" charset="0"/>
              </a:rPr>
              <a:t>есепте.</a:t>
            </a:r>
            <a:r>
              <a:rPr lang="en-US" sz="2000" dirty="0">
                <a:latin typeface="Times New Roman" panose="02020603050405020304" pitchFamily="18" charset="0"/>
                <a:cs typeface="Times New Roman" panose="02020603050405020304" pitchFamily="18" charset="0"/>
              </a:rPr>
              <a:t> </a:t>
            </a:r>
          </a:p>
          <a:p>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Мынадай белгілеу енгізелік  </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Он</a:t>
            </a:r>
            <a:r>
              <a:rPr lang="ru-RU" sz="2000" dirty="0">
                <a:latin typeface="Times New Roman" panose="02020603050405020304" pitchFamily="18" charset="0"/>
                <a:cs typeface="Times New Roman" panose="02020603050405020304" pitchFamily="18" charset="0"/>
              </a:rPr>
              <a:t>да</a:t>
            </a:r>
            <a:r>
              <a:rPr lang="en-US" sz="2000" dirty="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Егер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болса</a:t>
            </a:r>
            <a:r>
              <a:rPr lang="kk-KZ" sz="2000" dirty="0">
                <a:latin typeface="Times New Roman" panose="02020603050405020304" pitchFamily="18" charset="0"/>
                <a:cs typeface="Times New Roman" panose="02020603050405020304" pitchFamily="18" charset="0"/>
              </a:rPr>
              <a:t>, онда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а</a:t>
            </a:r>
            <a:r>
              <a:rPr lang="kk-KZ" sz="2000" dirty="0">
                <a:latin typeface="Times New Roman" panose="02020603050405020304" pitchFamily="18" charset="0"/>
                <a:cs typeface="Times New Roman" panose="02020603050405020304" pitchFamily="18" charset="0"/>
              </a:rPr>
              <a:t>л  егер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болса</a:t>
            </a:r>
            <a:r>
              <a:rPr lang="kk-KZ" sz="2000" dirty="0">
                <a:latin typeface="Times New Roman" panose="02020603050405020304" pitchFamily="18" charset="0"/>
                <a:cs typeface="Times New Roman" panose="02020603050405020304" pitchFamily="18" charset="0"/>
              </a:rPr>
              <a:t>, онда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Бұдан</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r>
              <a:rPr lang="kk-KZ" sz="2000" b="1" dirty="0" smtClean="0">
                <a:latin typeface="Times New Roman" panose="02020603050405020304" pitchFamily="18" charset="0"/>
                <a:cs typeface="Times New Roman" panose="02020603050405020304" pitchFamily="18" charset="0"/>
              </a:rPr>
              <a:t>Мысал </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7.  </a:t>
            </a:r>
            <a:endParaRPr lang="en-US" sz="2000" dirty="0">
              <a:latin typeface="Times New Roman" panose="02020603050405020304" pitchFamily="18" charset="0"/>
              <a:cs typeface="Times New Roman" panose="02020603050405020304" pitchFamily="18" charset="0"/>
            </a:endParaRPr>
          </a:p>
          <a:p>
            <a:pPr marL="0" indent="0">
              <a:buNone/>
            </a:pPr>
            <a:r>
              <a:rPr lang="kk-KZ" sz="2000" dirty="0">
                <a:latin typeface="Times New Roman" panose="02020603050405020304" pitchFamily="18" charset="0"/>
                <a:cs typeface="Times New Roman" panose="02020603050405020304" pitchFamily="18" charset="0"/>
              </a:rPr>
              <a:t>Есепте:</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белгілеуін </a:t>
            </a:r>
            <a:r>
              <a:rPr lang="kk-KZ" sz="2000" dirty="0">
                <a:latin typeface="Times New Roman" panose="02020603050405020304" pitchFamily="18" charset="0"/>
                <a:cs typeface="Times New Roman" panose="02020603050405020304" pitchFamily="18" charset="0"/>
              </a:rPr>
              <a:t>енгіземіз, онда </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Бұдан</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4084097985"/>
              </p:ext>
            </p:extLst>
          </p:nvPr>
        </p:nvGraphicFramePr>
        <p:xfrm>
          <a:off x="683568" y="764704"/>
          <a:ext cx="587375" cy="473075"/>
        </p:xfrm>
        <a:graphic>
          <a:graphicData uri="http://schemas.openxmlformats.org/presentationml/2006/ole">
            <mc:AlternateContent xmlns:mc="http://schemas.openxmlformats.org/markup-compatibility/2006">
              <mc:Choice xmlns:v="urn:schemas-microsoft-com:vml" Requires="v">
                <p:oleObj spid="_x0000_s11313" name="Microsoft Equation 3.0" r:id="rId3" imgW="583947" imgH="469696" progId="Equation.3">
                  <p:embed/>
                </p:oleObj>
              </mc:Choice>
              <mc:Fallback>
                <p:oleObj name="Microsoft Equation 3.0" r:id="rId3" imgW="583947" imgH="469696"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764704"/>
                        <a:ext cx="587375" cy="47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407027198"/>
              </p:ext>
            </p:extLst>
          </p:nvPr>
        </p:nvGraphicFramePr>
        <p:xfrm>
          <a:off x="3877733" y="1484784"/>
          <a:ext cx="669925" cy="244475"/>
        </p:xfrm>
        <a:graphic>
          <a:graphicData uri="http://schemas.openxmlformats.org/presentationml/2006/ole">
            <mc:AlternateContent xmlns:mc="http://schemas.openxmlformats.org/markup-compatibility/2006">
              <mc:Choice xmlns:v="urn:schemas-microsoft-com:vml" Requires="v">
                <p:oleObj spid="_x0000_s11314" name="Microsoft Equation 3.0" r:id="rId5" imgW="672808" imgH="241195" progId="Equation.3">
                  <p:embed/>
                </p:oleObj>
              </mc:Choice>
              <mc:Fallback>
                <p:oleObj name="Microsoft Equation 3.0" r:id="rId5" imgW="672808" imgH="24119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7733" y="1484784"/>
                        <a:ext cx="669925"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853201050"/>
              </p:ext>
            </p:extLst>
          </p:nvPr>
        </p:nvGraphicFramePr>
        <p:xfrm>
          <a:off x="467544" y="1916832"/>
          <a:ext cx="1279525" cy="244475"/>
        </p:xfrm>
        <a:graphic>
          <a:graphicData uri="http://schemas.openxmlformats.org/presentationml/2006/ole">
            <mc:AlternateContent xmlns:mc="http://schemas.openxmlformats.org/markup-compatibility/2006">
              <mc:Choice xmlns:v="urn:schemas-microsoft-com:vml" Requires="v">
                <p:oleObj spid="_x0000_s11315" name="Microsoft Equation 3.0" r:id="rId7" imgW="1282700" imgH="241300" progId="Equation.3">
                  <p:embed/>
                </p:oleObj>
              </mc:Choice>
              <mc:Fallback>
                <p:oleObj name="Microsoft Equation 3.0" r:id="rId7" imgW="1282700" imgH="2413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1916832"/>
                        <a:ext cx="1279525"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691567139"/>
              </p:ext>
            </p:extLst>
          </p:nvPr>
        </p:nvGraphicFramePr>
        <p:xfrm>
          <a:off x="2411760" y="1916832"/>
          <a:ext cx="358775" cy="174625"/>
        </p:xfrm>
        <a:graphic>
          <a:graphicData uri="http://schemas.openxmlformats.org/presentationml/2006/ole">
            <mc:AlternateContent xmlns:mc="http://schemas.openxmlformats.org/markup-compatibility/2006">
              <mc:Choice xmlns:v="urn:schemas-microsoft-com:vml" Requires="v">
                <p:oleObj spid="_x0000_s11316" name="Microsoft Equation 3.0" r:id="rId9" imgW="355138" imgH="177569" progId="Equation.3">
                  <p:embed/>
                </p:oleObj>
              </mc:Choice>
              <mc:Fallback>
                <p:oleObj name="Microsoft Equation 3.0" r:id="rId9" imgW="355138" imgH="177569"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1760" y="1916832"/>
                        <a:ext cx="358775" cy="174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2297057583"/>
              </p:ext>
            </p:extLst>
          </p:nvPr>
        </p:nvGraphicFramePr>
        <p:xfrm>
          <a:off x="4139952" y="1916832"/>
          <a:ext cx="647700" cy="206375"/>
        </p:xfrm>
        <a:graphic>
          <a:graphicData uri="http://schemas.openxmlformats.org/presentationml/2006/ole">
            <mc:AlternateContent xmlns:mc="http://schemas.openxmlformats.org/markup-compatibility/2006">
              <mc:Choice xmlns:v="urn:schemas-microsoft-com:vml" Requires="v">
                <p:oleObj spid="_x0000_s11317" name="Microsoft Equation 3.0" r:id="rId11" imgW="647419" imgH="203112" progId="Equation.3">
                  <p:embed/>
                </p:oleObj>
              </mc:Choice>
              <mc:Fallback>
                <p:oleObj name="Microsoft Equation 3.0" r:id="rId11" imgW="647419" imgH="203112"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39952" y="1916832"/>
                        <a:ext cx="647700"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2480245814"/>
              </p:ext>
            </p:extLst>
          </p:nvPr>
        </p:nvGraphicFramePr>
        <p:xfrm>
          <a:off x="5724128" y="1916832"/>
          <a:ext cx="473075" cy="206375"/>
        </p:xfrm>
        <a:graphic>
          <a:graphicData uri="http://schemas.openxmlformats.org/presentationml/2006/ole">
            <mc:AlternateContent xmlns:mc="http://schemas.openxmlformats.org/markup-compatibility/2006">
              <mc:Choice xmlns:v="urn:schemas-microsoft-com:vml" Requires="v">
                <p:oleObj spid="_x0000_s11318" name="Microsoft Equation 3.0" r:id="rId13" imgW="469696" imgH="203112" progId="Equation.3">
                  <p:embed/>
                </p:oleObj>
              </mc:Choice>
              <mc:Fallback>
                <p:oleObj name="Microsoft Equation 3.0" r:id="rId13" imgW="469696" imgH="203112"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24128" y="1916832"/>
                        <a:ext cx="473075"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Объект 16"/>
          <p:cNvGraphicFramePr>
            <a:graphicFrameLocks noChangeAspect="1"/>
          </p:cNvGraphicFramePr>
          <p:nvPr>
            <p:extLst>
              <p:ext uri="{D42A27DB-BD31-4B8C-83A1-F6EECF244321}">
                <p14:modId xmlns:p14="http://schemas.microsoft.com/office/powerpoint/2010/main" val="1414471921"/>
              </p:ext>
            </p:extLst>
          </p:nvPr>
        </p:nvGraphicFramePr>
        <p:xfrm>
          <a:off x="7380312" y="1916832"/>
          <a:ext cx="593725" cy="174625"/>
        </p:xfrm>
        <a:graphic>
          <a:graphicData uri="http://schemas.openxmlformats.org/presentationml/2006/ole">
            <mc:AlternateContent xmlns:mc="http://schemas.openxmlformats.org/markup-compatibility/2006">
              <mc:Choice xmlns:v="urn:schemas-microsoft-com:vml" Requires="v">
                <p:oleObj spid="_x0000_s11319" name="Microsoft Equation 3.0" r:id="rId15" imgW="596641" imgH="177723" progId="Equation.3">
                  <p:embed/>
                </p:oleObj>
              </mc:Choice>
              <mc:Fallback>
                <p:oleObj name="Microsoft Equation 3.0" r:id="rId15" imgW="596641" imgH="177723" progId="Equation.3">
                  <p:embed/>
                  <p:pic>
                    <p:nvPicPr>
                      <p:cNvPr id="0" name="Object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80312" y="1916832"/>
                        <a:ext cx="593725" cy="174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Объект 18"/>
          <p:cNvGraphicFramePr>
            <a:graphicFrameLocks noChangeAspect="1"/>
          </p:cNvGraphicFramePr>
          <p:nvPr>
            <p:extLst>
              <p:ext uri="{D42A27DB-BD31-4B8C-83A1-F6EECF244321}">
                <p14:modId xmlns:p14="http://schemas.microsoft.com/office/powerpoint/2010/main" val="1236601376"/>
              </p:ext>
            </p:extLst>
          </p:nvPr>
        </p:nvGraphicFramePr>
        <p:xfrm>
          <a:off x="971600" y="2564904"/>
          <a:ext cx="4632325" cy="479425"/>
        </p:xfrm>
        <a:graphic>
          <a:graphicData uri="http://schemas.openxmlformats.org/presentationml/2006/ole">
            <mc:AlternateContent xmlns:mc="http://schemas.openxmlformats.org/markup-compatibility/2006">
              <mc:Choice xmlns:v="urn:schemas-microsoft-com:vml" Requires="v">
                <p:oleObj spid="_x0000_s11320" name="Microsoft Equation 3.0" r:id="rId17" imgW="4635500" imgH="482600" progId="Equation.3">
                  <p:embed/>
                </p:oleObj>
              </mc:Choice>
              <mc:Fallback>
                <p:oleObj name="Microsoft Equation 3.0" r:id="rId17" imgW="4635500" imgH="482600" progId="Equation.3">
                  <p:embed/>
                  <p:pic>
                    <p:nvPicPr>
                      <p:cNvPr id="0"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71600" y="2564904"/>
                        <a:ext cx="4632325"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2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Объект 20"/>
          <p:cNvGraphicFramePr>
            <a:graphicFrameLocks noChangeAspect="1"/>
          </p:cNvGraphicFramePr>
          <p:nvPr>
            <p:extLst>
              <p:ext uri="{D42A27DB-BD31-4B8C-83A1-F6EECF244321}">
                <p14:modId xmlns:p14="http://schemas.microsoft.com/office/powerpoint/2010/main" val="3689671118"/>
              </p:ext>
            </p:extLst>
          </p:nvPr>
        </p:nvGraphicFramePr>
        <p:xfrm>
          <a:off x="1619672" y="3645024"/>
          <a:ext cx="876300" cy="479425"/>
        </p:xfrm>
        <a:graphic>
          <a:graphicData uri="http://schemas.openxmlformats.org/presentationml/2006/ole">
            <mc:AlternateContent xmlns:mc="http://schemas.openxmlformats.org/markup-compatibility/2006">
              <mc:Choice xmlns:v="urn:schemas-microsoft-com:vml" Requires="v">
                <p:oleObj spid="_x0000_s11321" name="Microsoft Equation 3.0" r:id="rId19" imgW="876300" imgH="482600" progId="Equation.3">
                  <p:embed/>
                </p:oleObj>
              </mc:Choice>
              <mc:Fallback>
                <p:oleObj name="Microsoft Equation 3.0" r:id="rId19" imgW="876300" imgH="482600" progId="Equation.3">
                  <p:embed/>
                  <p:pic>
                    <p:nvPicPr>
                      <p:cNvPr id="0" name="Object 2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19672" y="3645024"/>
                        <a:ext cx="876300"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3" name="Объект 22"/>
          <p:cNvGraphicFramePr>
            <a:graphicFrameLocks noChangeAspect="1"/>
          </p:cNvGraphicFramePr>
          <p:nvPr>
            <p:extLst>
              <p:ext uri="{D42A27DB-BD31-4B8C-83A1-F6EECF244321}">
                <p14:modId xmlns:p14="http://schemas.microsoft.com/office/powerpoint/2010/main" val="2532558350"/>
              </p:ext>
            </p:extLst>
          </p:nvPr>
        </p:nvGraphicFramePr>
        <p:xfrm>
          <a:off x="971600" y="4437112"/>
          <a:ext cx="746125" cy="212725"/>
        </p:xfrm>
        <a:graphic>
          <a:graphicData uri="http://schemas.openxmlformats.org/presentationml/2006/ole">
            <mc:AlternateContent xmlns:mc="http://schemas.openxmlformats.org/markup-compatibility/2006">
              <mc:Choice xmlns:v="urn:schemas-microsoft-com:vml" Requires="v">
                <p:oleObj spid="_x0000_s11322" name="Microsoft Equation 3.0" r:id="rId21" imgW="748975" imgH="215806" progId="Equation.3">
                  <p:embed/>
                </p:oleObj>
              </mc:Choice>
              <mc:Fallback>
                <p:oleObj name="Microsoft Equation 3.0" r:id="rId21" imgW="748975" imgH="215806" progId="Equation.3">
                  <p:embed/>
                  <p:pic>
                    <p:nvPicPr>
                      <p:cNvPr id="0" name="Object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71600" y="4437112"/>
                        <a:ext cx="746125"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2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Объект 24"/>
          <p:cNvGraphicFramePr>
            <a:graphicFrameLocks noChangeAspect="1"/>
          </p:cNvGraphicFramePr>
          <p:nvPr>
            <p:extLst>
              <p:ext uri="{D42A27DB-BD31-4B8C-83A1-F6EECF244321}">
                <p14:modId xmlns:p14="http://schemas.microsoft.com/office/powerpoint/2010/main" val="4278936859"/>
              </p:ext>
            </p:extLst>
          </p:nvPr>
        </p:nvGraphicFramePr>
        <p:xfrm>
          <a:off x="4644008" y="4437112"/>
          <a:ext cx="2574925" cy="244475"/>
        </p:xfrm>
        <a:graphic>
          <a:graphicData uri="http://schemas.openxmlformats.org/presentationml/2006/ole">
            <mc:AlternateContent xmlns:mc="http://schemas.openxmlformats.org/markup-compatibility/2006">
              <mc:Choice xmlns:v="urn:schemas-microsoft-com:vml" Requires="v">
                <p:oleObj spid="_x0000_s11323" name="Microsoft Equation 3.0" r:id="rId23" imgW="2578100" imgH="241300" progId="Equation.3">
                  <p:embed/>
                </p:oleObj>
              </mc:Choice>
              <mc:Fallback>
                <p:oleObj name="Microsoft Equation 3.0" r:id="rId23" imgW="2578100" imgH="241300" progId="Equation.3">
                  <p:embed/>
                  <p:pic>
                    <p:nvPicPr>
                      <p:cNvPr id="0" name="Object 2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644008" y="4437112"/>
                        <a:ext cx="2574925" cy="24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3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7" name="Объект 26"/>
          <p:cNvGraphicFramePr>
            <a:graphicFrameLocks noChangeAspect="1"/>
          </p:cNvGraphicFramePr>
          <p:nvPr>
            <p:extLst>
              <p:ext uri="{D42A27DB-BD31-4B8C-83A1-F6EECF244321}">
                <p14:modId xmlns:p14="http://schemas.microsoft.com/office/powerpoint/2010/main" val="3857504021"/>
              </p:ext>
            </p:extLst>
          </p:nvPr>
        </p:nvGraphicFramePr>
        <p:xfrm>
          <a:off x="7236296" y="4437112"/>
          <a:ext cx="1768475" cy="212725"/>
        </p:xfrm>
        <a:graphic>
          <a:graphicData uri="http://schemas.openxmlformats.org/presentationml/2006/ole">
            <mc:AlternateContent xmlns:mc="http://schemas.openxmlformats.org/markup-compatibility/2006">
              <mc:Choice xmlns:v="urn:schemas-microsoft-com:vml" Requires="v">
                <p:oleObj spid="_x0000_s11324" name="Microsoft Equation 3.0" r:id="rId25" imgW="1764534" imgH="215806" progId="Equation.3">
                  <p:embed/>
                </p:oleObj>
              </mc:Choice>
              <mc:Fallback>
                <p:oleObj name="Microsoft Equation 3.0" r:id="rId25" imgW="1764534" imgH="215806" progId="Equation.3">
                  <p:embed/>
                  <p:pic>
                    <p:nvPicPr>
                      <p:cNvPr id="0" name="Object 2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236296" y="4437112"/>
                        <a:ext cx="1768475"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Rectangle 3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9" name="Объект 28"/>
          <p:cNvGraphicFramePr>
            <a:graphicFrameLocks noChangeAspect="1"/>
          </p:cNvGraphicFramePr>
          <p:nvPr>
            <p:extLst>
              <p:ext uri="{D42A27DB-BD31-4B8C-83A1-F6EECF244321}">
                <p14:modId xmlns:p14="http://schemas.microsoft.com/office/powerpoint/2010/main" val="2775450527"/>
              </p:ext>
            </p:extLst>
          </p:nvPr>
        </p:nvGraphicFramePr>
        <p:xfrm>
          <a:off x="1524000" y="5013176"/>
          <a:ext cx="6096000" cy="511175"/>
        </p:xfrm>
        <a:graphic>
          <a:graphicData uri="http://schemas.openxmlformats.org/presentationml/2006/ole">
            <mc:AlternateContent xmlns:mc="http://schemas.openxmlformats.org/markup-compatibility/2006">
              <mc:Choice xmlns:v="urn:schemas-microsoft-com:vml" Requires="v">
                <p:oleObj spid="_x0000_s11325" name="Microsoft Equation 3.0" r:id="rId27" imgW="6096000" imgH="508000" progId="Equation.3">
                  <p:embed/>
                </p:oleObj>
              </mc:Choice>
              <mc:Fallback>
                <p:oleObj name="Microsoft Equation 3.0" r:id="rId27" imgW="6096000" imgH="508000" progId="Equation.3">
                  <p:embed/>
                  <p:pic>
                    <p:nvPicPr>
                      <p:cNvPr id="0" name="Object 3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24000" y="5013176"/>
                        <a:ext cx="6096000"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3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 name="Объект 30"/>
          <p:cNvGraphicFramePr>
            <a:graphicFrameLocks noChangeAspect="1"/>
          </p:cNvGraphicFramePr>
          <p:nvPr>
            <p:extLst>
              <p:ext uri="{D42A27DB-BD31-4B8C-83A1-F6EECF244321}">
                <p14:modId xmlns:p14="http://schemas.microsoft.com/office/powerpoint/2010/main" val="1338469349"/>
              </p:ext>
            </p:extLst>
          </p:nvPr>
        </p:nvGraphicFramePr>
        <p:xfrm>
          <a:off x="611560" y="5589240"/>
          <a:ext cx="473075" cy="206375"/>
        </p:xfrm>
        <a:graphic>
          <a:graphicData uri="http://schemas.openxmlformats.org/presentationml/2006/ole">
            <mc:AlternateContent xmlns:mc="http://schemas.openxmlformats.org/markup-compatibility/2006">
              <mc:Choice xmlns:v="urn:schemas-microsoft-com:vml" Requires="v">
                <p:oleObj spid="_x0000_s11326" name="Microsoft Equation 3.0" r:id="rId29" imgW="469696" imgH="203112" progId="Equation.3">
                  <p:embed/>
                </p:oleObj>
              </mc:Choice>
              <mc:Fallback>
                <p:oleObj name="Microsoft Equation 3.0" r:id="rId29" imgW="469696" imgH="203112" progId="Equation.3">
                  <p:embed/>
                  <p:pic>
                    <p:nvPicPr>
                      <p:cNvPr id="0" name="Object 33"/>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11560" y="5589240"/>
                        <a:ext cx="473075" cy="20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44492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r>
              <a:rPr lang="kk-KZ" sz="2400" b="1" dirty="0">
                <a:effectLst/>
                <a:latin typeface="Times New Roman" panose="02020603050405020304" pitchFamily="18" charset="0"/>
                <a:cs typeface="Times New Roman" panose="02020603050405020304" pitchFamily="18" charset="0"/>
              </a:rPr>
              <a:t>Анықталған интегралда бөліктеп интегралдау әдісі</a:t>
            </a:r>
            <a:r>
              <a:rPr lang="kk-KZ" sz="2400" b="1" dirty="0" smtClean="0">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340768"/>
            <a:ext cx="8229600" cy="5328592"/>
          </a:xfrm>
        </p:spPr>
        <p:txBody>
          <a:bodyPr>
            <a:normAutofit/>
          </a:bodyPr>
          <a:lstStyle/>
          <a:p>
            <a:pPr marL="0" indent="0">
              <a:buNone/>
            </a:pPr>
            <a:r>
              <a:rPr lang="ru-RU" sz="2000" b="1" dirty="0">
                <a:latin typeface="Times New Roman" panose="02020603050405020304" pitchFamily="18" charset="0"/>
                <a:cs typeface="Times New Roman" panose="02020603050405020304" pitchFamily="18" charset="0"/>
              </a:rPr>
              <a:t>Теорема 5.</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және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функциялары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кесіндісінде </a:t>
            </a:r>
            <a:r>
              <a:rPr lang="kk-KZ" sz="2000" dirty="0">
                <a:latin typeface="Times New Roman" panose="02020603050405020304" pitchFamily="18" charset="0"/>
                <a:cs typeface="Times New Roman" panose="02020603050405020304" pitchFamily="18" charset="0"/>
              </a:rPr>
              <a:t>үзіліссіз дифференциалданатын болсын, онда мына теңдік орынды: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pPr marL="0" indent="0">
              <a:buNone/>
            </a:pPr>
            <a:r>
              <a:rPr lang="kk-KZ" sz="2000" dirty="0" smtClean="0">
                <a:latin typeface="Times New Roman" panose="02020603050405020304" pitchFamily="18" charset="0"/>
                <a:cs typeface="Times New Roman" panose="02020603050405020304" pitchFamily="18" charset="0"/>
              </a:rPr>
              <a:t>Бұл </a:t>
            </a:r>
            <a:r>
              <a:rPr lang="kk-KZ" sz="2000" dirty="0">
                <a:latin typeface="Times New Roman" panose="02020603050405020304" pitchFamily="18" charset="0"/>
                <a:cs typeface="Times New Roman" panose="02020603050405020304" pitchFamily="18" charset="0"/>
              </a:rPr>
              <a:t>теңдікті қысқаша түрде былай жазамыз:</a:t>
            </a:r>
            <a:r>
              <a:rPr lang="ru-RU"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r>
              <a:rPr lang="kk-KZ" sz="2000" b="1" dirty="0" smtClean="0">
                <a:latin typeface="Times New Roman" panose="02020603050405020304" pitchFamily="18" charset="0"/>
                <a:cs typeface="Times New Roman" panose="02020603050405020304" pitchFamily="18" charset="0"/>
              </a:rPr>
              <a:t>Мысал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8</a:t>
            </a:r>
            <a:r>
              <a:rPr lang="ru-RU" sz="2000" b="1"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3844954124"/>
              </p:ext>
            </p:extLst>
          </p:nvPr>
        </p:nvGraphicFramePr>
        <p:xfrm>
          <a:off x="1763688" y="1412776"/>
          <a:ext cx="639763" cy="228600"/>
        </p:xfrm>
        <a:graphic>
          <a:graphicData uri="http://schemas.openxmlformats.org/presentationml/2006/ole">
            <mc:AlternateContent xmlns:mc="http://schemas.openxmlformats.org/markup-compatibility/2006">
              <mc:Choice xmlns:v="urn:schemas-microsoft-com:vml" Requires="v">
                <p:oleObj spid="_x0000_s12307" name="Microsoft Equation 3.0" r:id="rId3" imgW="634725" imgH="228501" progId="Equation.3">
                  <p:embed/>
                </p:oleObj>
              </mc:Choice>
              <mc:Fallback>
                <p:oleObj name="Microsoft Equation 3.0" r:id="rId3" imgW="634725" imgH="22850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1412776"/>
                        <a:ext cx="639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549482434"/>
              </p:ext>
            </p:extLst>
          </p:nvPr>
        </p:nvGraphicFramePr>
        <p:xfrm>
          <a:off x="3059832" y="1412776"/>
          <a:ext cx="639763" cy="228600"/>
        </p:xfrm>
        <a:graphic>
          <a:graphicData uri="http://schemas.openxmlformats.org/presentationml/2006/ole">
            <mc:AlternateContent xmlns:mc="http://schemas.openxmlformats.org/markup-compatibility/2006">
              <mc:Choice xmlns:v="urn:schemas-microsoft-com:vml" Requires="v">
                <p:oleObj spid="_x0000_s12308" name="Microsoft Equation 3.0" r:id="rId5" imgW="634725" imgH="228501" progId="Equation.3">
                  <p:embed/>
                </p:oleObj>
              </mc:Choice>
              <mc:Fallback>
                <p:oleObj name="Microsoft Equation 3.0" r:id="rId5" imgW="634725" imgH="228501"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1412776"/>
                        <a:ext cx="639763"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2422853903"/>
              </p:ext>
            </p:extLst>
          </p:nvPr>
        </p:nvGraphicFramePr>
        <p:xfrm>
          <a:off x="5220072" y="1412776"/>
          <a:ext cx="381000" cy="220663"/>
        </p:xfrm>
        <a:graphic>
          <a:graphicData uri="http://schemas.openxmlformats.org/presentationml/2006/ole">
            <mc:AlternateContent xmlns:mc="http://schemas.openxmlformats.org/markup-compatibility/2006">
              <mc:Choice xmlns:v="urn:schemas-microsoft-com:vml" Requires="v">
                <p:oleObj spid="_x0000_s12309" name="Microsoft Equation 3.0" r:id="rId7" imgW="380835" imgH="215806" progId="Equation.3">
                  <p:embed/>
                </p:oleObj>
              </mc:Choice>
              <mc:Fallback>
                <p:oleObj name="Microsoft Equation 3.0" r:id="rId7" imgW="380835" imgH="215806"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0072" y="1412776"/>
                        <a:ext cx="381000" cy="220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3152657864"/>
              </p:ext>
            </p:extLst>
          </p:nvPr>
        </p:nvGraphicFramePr>
        <p:xfrm>
          <a:off x="2483768" y="2060848"/>
          <a:ext cx="3126620" cy="576064"/>
        </p:xfrm>
        <a:graphic>
          <a:graphicData uri="http://schemas.openxmlformats.org/presentationml/2006/ole">
            <mc:AlternateContent xmlns:mc="http://schemas.openxmlformats.org/markup-compatibility/2006">
              <mc:Choice xmlns:v="urn:schemas-microsoft-com:vml" Requires="v">
                <p:oleObj spid="_x0000_s12310" name="Microsoft Equation 3.0" r:id="rId9" imgW="2438400" imgH="444500" progId="Equation.3">
                  <p:embed/>
                </p:oleObj>
              </mc:Choice>
              <mc:Fallback>
                <p:oleObj name="Microsoft Equation 3.0" r:id="rId9" imgW="2438400" imgH="4445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3768" y="2060848"/>
                        <a:ext cx="3126620" cy="576064"/>
                      </a:xfrm>
                      <a:prstGeom prst="rect">
                        <a:avLst/>
                      </a:prstGeom>
                      <a:noFill/>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084893274"/>
              </p:ext>
            </p:extLst>
          </p:nvPr>
        </p:nvGraphicFramePr>
        <p:xfrm>
          <a:off x="5508104" y="2708920"/>
          <a:ext cx="1224136" cy="494195"/>
        </p:xfrm>
        <a:graphic>
          <a:graphicData uri="http://schemas.openxmlformats.org/presentationml/2006/ole">
            <mc:AlternateContent xmlns:mc="http://schemas.openxmlformats.org/markup-compatibility/2006">
              <mc:Choice xmlns:v="urn:schemas-microsoft-com:vml" Requires="v">
                <p:oleObj spid="_x0000_s12311" name="Microsoft Equation 3.0" r:id="rId11" imgW="1117115" imgH="444307" progId="Equation.3">
                  <p:embed/>
                </p:oleObj>
              </mc:Choice>
              <mc:Fallback>
                <p:oleObj name="Microsoft Equation 3.0" r:id="rId11" imgW="1117115" imgH="444307"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08104" y="2708920"/>
                        <a:ext cx="1224136" cy="494195"/>
                      </a:xfrm>
                      <a:prstGeom prst="rect">
                        <a:avLst/>
                      </a:prstGeom>
                      <a:noFill/>
                    </p:spPr>
                  </p:pic>
                </p:oleObj>
              </mc:Fallback>
            </mc:AlternateContent>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388433052"/>
              </p:ext>
            </p:extLst>
          </p:nvPr>
        </p:nvGraphicFramePr>
        <p:xfrm>
          <a:off x="1979712" y="4077072"/>
          <a:ext cx="5484129" cy="1224136"/>
        </p:xfrm>
        <a:graphic>
          <a:graphicData uri="http://schemas.openxmlformats.org/presentationml/2006/ole">
            <mc:AlternateContent xmlns:mc="http://schemas.openxmlformats.org/markup-compatibility/2006">
              <mc:Choice xmlns:v="urn:schemas-microsoft-com:vml" Requires="v">
                <p:oleObj spid="_x0000_s12312" name="Microsoft Equation 3.0" r:id="rId13" imgW="4267200" imgH="952500" progId="Equation.3">
                  <p:embed/>
                </p:oleObj>
              </mc:Choice>
              <mc:Fallback>
                <p:oleObj name="Microsoft Equation 3.0" r:id="rId13" imgW="4267200" imgH="952500"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79712" y="4077072"/>
                        <a:ext cx="5484129" cy="1224136"/>
                      </a:xfrm>
                      <a:prstGeom prst="rect">
                        <a:avLst/>
                      </a:prstGeom>
                      <a:noFill/>
                    </p:spPr>
                  </p:pic>
                </p:oleObj>
              </mc:Fallback>
            </mc:AlternateContent>
          </a:graphicData>
        </a:graphic>
      </p:graphicFrame>
    </p:spTree>
    <p:extLst>
      <p:ext uri="{BB962C8B-B14F-4D97-AF65-F5344CB8AC3E}">
        <p14:creationId xmlns:p14="http://schemas.microsoft.com/office/powerpoint/2010/main" val="4045445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lstStyle/>
          <a:p>
            <a:pPr marL="0" indent="0">
              <a:buNone/>
            </a:pPr>
            <a:r>
              <a:rPr lang="kk-KZ" sz="2000" b="1" dirty="0">
                <a:latin typeface="Times New Roman" panose="02020603050405020304" pitchFamily="18" charset="0"/>
                <a:cs typeface="Times New Roman" panose="02020603050405020304" pitchFamily="18" charset="0"/>
              </a:rPr>
              <a:t>Мысал</a:t>
            </a:r>
            <a:r>
              <a:rPr lang="en-US" sz="2000" b="1" dirty="0">
                <a:latin typeface="Times New Roman" panose="02020603050405020304" pitchFamily="18" charset="0"/>
                <a:cs typeface="Times New Roman" panose="02020603050405020304" pitchFamily="18" charset="0"/>
              </a:rPr>
              <a:t> 9. </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есепте.</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   </a:t>
            </a:r>
            <a:endParaRPr lang="en-US" sz="2000" dirty="0">
              <a:latin typeface="Times New Roman" panose="02020603050405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pPr marL="0" indent="0">
              <a:buNone/>
            </a:pPr>
            <a:r>
              <a:rPr lang="kk-KZ" sz="2000" b="1" dirty="0" smtClean="0">
                <a:latin typeface="Times New Roman" panose="02020603050405020304" pitchFamily="18" charset="0"/>
                <a:cs typeface="Times New Roman" panose="02020603050405020304" pitchFamily="18" charset="0"/>
              </a:rPr>
              <a:t>Мысал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10.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тап</a:t>
            </a:r>
            <a:r>
              <a:rPr lang="kk-KZ"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                                                                            ◄ </a:t>
            </a:r>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Объект 4"/>
          <p:cNvGraphicFramePr>
            <a:graphicFrameLocks noChangeAspect="1"/>
          </p:cNvGraphicFramePr>
          <p:nvPr>
            <p:extLst>
              <p:ext uri="{D42A27DB-BD31-4B8C-83A1-F6EECF244321}">
                <p14:modId xmlns:p14="http://schemas.microsoft.com/office/powerpoint/2010/main" val="2028626939"/>
              </p:ext>
            </p:extLst>
          </p:nvPr>
        </p:nvGraphicFramePr>
        <p:xfrm>
          <a:off x="1763688" y="620688"/>
          <a:ext cx="708025" cy="479425"/>
        </p:xfrm>
        <a:graphic>
          <a:graphicData uri="http://schemas.openxmlformats.org/presentationml/2006/ole">
            <mc:AlternateContent xmlns:mc="http://schemas.openxmlformats.org/markup-compatibility/2006">
              <mc:Choice xmlns:v="urn:schemas-microsoft-com:vml" Requires="v">
                <p:oleObj spid="_x0000_s13330" name="Microsoft Equation 3.0" r:id="rId3" imgW="710891" imgH="482391" progId="Equation.3">
                  <p:embed/>
                </p:oleObj>
              </mc:Choice>
              <mc:Fallback>
                <p:oleObj name="Microsoft Equation 3.0" r:id="rId3" imgW="710891" imgH="482391"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620688"/>
                        <a:ext cx="708025"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Объект 6"/>
          <p:cNvGraphicFramePr>
            <a:graphicFrameLocks noChangeAspect="1"/>
          </p:cNvGraphicFramePr>
          <p:nvPr>
            <p:extLst>
              <p:ext uri="{D42A27DB-BD31-4B8C-83A1-F6EECF244321}">
                <p14:modId xmlns:p14="http://schemas.microsoft.com/office/powerpoint/2010/main" val="3180639000"/>
              </p:ext>
            </p:extLst>
          </p:nvPr>
        </p:nvGraphicFramePr>
        <p:xfrm>
          <a:off x="971600" y="1268760"/>
          <a:ext cx="5165725" cy="479425"/>
        </p:xfrm>
        <a:graphic>
          <a:graphicData uri="http://schemas.openxmlformats.org/presentationml/2006/ole">
            <mc:AlternateContent xmlns:mc="http://schemas.openxmlformats.org/markup-compatibility/2006">
              <mc:Choice xmlns:v="urn:schemas-microsoft-com:vml" Requires="v">
                <p:oleObj spid="_x0000_s13331" name="Microsoft Equation 3.0" r:id="rId5" imgW="5168900" imgH="482600" progId="Equation.3">
                  <p:embed/>
                </p:oleObj>
              </mc:Choice>
              <mc:Fallback>
                <p:oleObj name="Microsoft Equation 3.0" r:id="rId5" imgW="5168900" imgH="4826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600" y="1268760"/>
                        <a:ext cx="5165725"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Объект 8"/>
          <p:cNvGraphicFramePr>
            <a:graphicFrameLocks noChangeAspect="1"/>
          </p:cNvGraphicFramePr>
          <p:nvPr>
            <p:extLst>
              <p:ext uri="{D42A27DB-BD31-4B8C-83A1-F6EECF244321}">
                <p14:modId xmlns:p14="http://schemas.microsoft.com/office/powerpoint/2010/main" val="1008363952"/>
              </p:ext>
            </p:extLst>
          </p:nvPr>
        </p:nvGraphicFramePr>
        <p:xfrm>
          <a:off x="611560" y="2132856"/>
          <a:ext cx="517525" cy="327025"/>
        </p:xfrm>
        <a:graphic>
          <a:graphicData uri="http://schemas.openxmlformats.org/presentationml/2006/ole">
            <mc:AlternateContent xmlns:mc="http://schemas.openxmlformats.org/markup-compatibility/2006">
              <mc:Choice xmlns:v="urn:schemas-microsoft-com:vml" Requires="v">
                <p:oleObj spid="_x0000_s13332" name="Microsoft Equation 3.0" r:id="rId7" imgW="520474" imgH="330057" progId="Equation.3">
                  <p:embed/>
                </p:oleObj>
              </mc:Choice>
              <mc:Fallback>
                <p:oleObj name="Microsoft Equation 3.0" r:id="rId7" imgW="520474" imgH="330057"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560" y="2132856"/>
                        <a:ext cx="517525" cy="32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Объект 10"/>
          <p:cNvGraphicFramePr>
            <a:graphicFrameLocks noChangeAspect="1"/>
          </p:cNvGraphicFramePr>
          <p:nvPr>
            <p:extLst>
              <p:ext uri="{D42A27DB-BD31-4B8C-83A1-F6EECF244321}">
                <p14:modId xmlns:p14="http://schemas.microsoft.com/office/powerpoint/2010/main" val="1421575320"/>
              </p:ext>
            </p:extLst>
          </p:nvPr>
        </p:nvGraphicFramePr>
        <p:xfrm>
          <a:off x="1979712" y="2780928"/>
          <a:ext cx="669925" cy="473075"/>
        </p:xfrm>
        <a:graphic>
          <a:graphicData uri="http://schemas.openxmlformats.org/presentationml/2006/ole">
            <mc:AlternateContent xmlns:mc="http://schemas.openxmlformats.org/markup-compatibility/2006">
              <mc:Choice xmlns:v="urn:schemas-microsoft-com:vml" Requires="v">
                <p:oleObj spid="_x0000_s13333" name="Microsoft Equation 3.0" r:id="rId9" imgW="672808" imgH="469696" progId="Equation.3">
                  <p:embed/>
                </p:oleObj>
              </mc:Choice>
              <mc:Fallback>
                <p:oleObj name="Microsoft Equation 3.0" r:id="rId9" imgW="672808" imgH="469696"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712" y="2780928"/>
                        <a:ext cx="669925" cy="47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Объект 12"/>
          <p:cNvGraphicFramePr>
            <a:graphicFrameLocks noChangeAspect="1"/>
          </p:cNvGraphicFramePr>
          <p:nvPr>
            <p:extLst>
              <p:ext uri="{D42A27DB-BD31-4B8C-83A1-F6EECF244321}">
                <p14:modId xmlns:p14="http://schemas.microsoft.com/office/powerpoint/2010/main" val="1583902572"/>
              </p:ext>
            </p:extLst>
          </p:nvPr>
        </p:nvGraphicFramePr>
        <p:xfrm>
          <a:off x="971600" y="3501008"/>
          <a:ext cx="5448300" cy="685800"/>
        </p:xfrm>
        <a:graphic>
          <a:graphicData uri="http://schemas.openxmlformats.org/presentationml/2006/ole">
            <mc:AlternateContent xmlns:mc="http://schemas.openxmlformats.org/markup-compatibility/2006">
              <mc:Choice xmlns:v="urn:schemas-microsoft-com:vml" Requires="v">
                <p:oleObj spid="_x0000_s13334" name="Microsoft Equation 3.0" r:id="rId11" imgW="5448300" imgH="685800" progId="Equation.3">
                  <p:embed/>
                </p:oleObj>
              </mc:Choice>
              <mc:Fallback>
                <p:oleObj name="Microsoft Equation 3.0" r:id="rId11" imgW="5448300" imgH="68580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600" y="3501008"/>
                        <a:ext cx="54483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Объект 14"/>
          <p:cNvGraphicFramePr>
            <a:graphicFrameLocks noChangeAspect="1"/>
          </p:cNvGraphicFramePr>
          <p:nvPr>
            <p:extLst>
              <p:ext uri="{D42A27DB-BD31-4B8C-83A1-F6EECF244321}">
                <p14:modId xmlns:p14="http://schemas.microsoft.com/office/powerpoint/2010/main" val="3978830168"/>
              </p:ext>
            </p:extLst>
          </p:nvPr>
        </p:nvGraphicFramePr>
        <p:xfrm>
          <a:off x="683568" y="4509120"/>
          <a:ext cx="4572000" cy="511175"/>
        </p:xfrm>
        <a:graphic>
          <a:graphicData uri="http://schemas.openxmlformats.org/presentationml/2006/ole">
            <mc:AlternateContent xmlns:mc="http://schemas.openxmlformats.org/markup-compatibility/2006">
              <mc:Choice xmlns:v="urn:schemas-microsoft-com:vml" Requires="v">
                <p:oleObj spid="_x0000_s13335" name="Microsoft Equation 3.0" r:id="rId13" imgW="4572000" imgH="508000" progId="Equation.3">
                  <p:embed/>
                </p:oleObj>
              </mc:Choice>
              <mc:Fallback>
                <p:oleObj name="Microsoft Equation 3.0" r:id="rId13" imgW="4572000" imgH="508000" progId="Equation.3">
                  <p:embed/>
                  <p:pic>
                    <p:nvPicPr>
                      <p:cNvPr id="0"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3568" y="4509120"/>
                        <a:ext cx="4572000"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580074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83</TotalTime>
  <Words>827</Words>
  <Application>Microsoft Office PowerPoint</Application>
  <PresentationFormat>Экран (4:3)</PresentationFormat>
  <Paragraphs>112</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Исполнительная</vt:lpstr>
      <vt:lpstr>Microsoft Equation 3.0</vt:lpstr>
      <vt:lpstr>           №6-дәріс. </vt:lpstr>
      <vt:lpstr>Анықталған интегралдың анықтамасы. </vt:lpstr>
      <vt:lpstr>Презентация PowerPoint</vt:lpstr>
      <vt:lpstr>Презентация PowerPoint</vt:lpstr>
      <vt:lpstr>Презентация PowerPoint</vt:lpstr>
      <vt:lpstr>Презентация PowerPoint</vt:lpstr>
      <vt:lpstr>Презентация PowerPoint</vt:lpstr>
      <vt:lpstr>  Интегралдың интегралдың жоғарғы шегі бойынша туындысы. Ньютон – Лейбниц формуласы.</vt:lpstr>
      <vt:lpstr>Презентация PowerPoint</vt:lpstr>
      <vt:lpstr>Презентация PowerPoint</vt:lpstr>
      <vt:lpstr>Анықталған интегралды интегралдау әдістері.</vt:lpstr>
      <vt:lpstr>Презентация PowerPoint</vt:lpstr>
      <vt:lpstr>Анықталған интегралда бөліктеп интегралдау әдісі.</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№6-дәріс. </dc:title>
  <dc:creator>Ляззат</dc:creator>
  <cp:lastModifiedBy>Ляззат</cp:lastModifiedBy>
  <cp:revision>10</cp:revision>
  <dcterms:created xsi:type="dcterms:W3CDTF">2023-10-22T16:08:51Z</dcterms:created>
  <dcterms:modified xsi:type="dcterms:W3CDTF">2023-10-22T17:45:38Z</dcterms:modified>
</cp:coreProperties>
</file>